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8" r:id="rId4"/>
  </p:sldMasterIdLst>
  <p:sldIdLst>
    <p:sldId id="256" r:id="rId5"/>
    <p:sldId id="278" r:id="rId6"/>
    <p:sldId id="284" r:id="rId7"/>
    <p:sldId id="262" r:id="rId8"/>
    <p:sldId id="285" r:id="rId9"/>
    <p:sldId id="303" r:id="rId10"/>
    <p:sldId id="288" r:id="rId11"/>
    <p:sldId id="263" r:id="rId12"/>
    <p:sldId id="287" r:id="rId13"/>
    <p:sldId id="261" r:id="rId14"/>
    <p:sldId id="264" r:id="rId15"/>
    <p:sldId id="289" r:id="rId16"/>
    <p:sldId id="268" r:id="rId17"/>
    <p:sldId id="269" r:id="rId18"/>
    <p:sldId id="270" r:id="rId19"/>
    <p:sldId id="271" r:id="rId20"/>
    <p:sldId id="272" r:id="rId21"/>
    <p:sldId id="260" r:id="rId22"/>
    <p:sldId id="273" r:id="rId23"/>
    <p:sldId id="274" r:id="rId24"/>
    <p:sldId id="275" r:id="rId25"/>
    <p:sldId id="276" r:id="rId26"/>
    <p:sldId id="277" r:id="rId27"/>
    <p:sldId id="291" r:id="rId28"/>
    <p:sldId id="304" r:id="rId29"/>
    <p:sldId id="279" r:id="rId30"/>
    <p:sldId id="280" r:id="rId31"/>
    <p:sldId id="281" r:id="rId32"/>
    <p:sldId id="282" r:id="rId33"/>
    <p:sldId id="283" r:id="rId34"/>
    <p:sldId id="257" r:id="rId35"/>
    <p:sldId id="258" r:id="rId36"/>
    <p:sldId id="259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0000"/>
    <a:srgbClr val="FFD9D9"/>
    <a:srgbClr val="6C00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F8FE3-B325-4616-9A70-491C0981F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70FB61-4582-4E30-99CB-10AE2D8487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FCDB1-3E8E-4306-B92B-F482FDD6A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F6D5A4-E3CA-48D9-9A4F-BC145092F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9C009-2116-45AC-BBC7-66363E5D4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735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8E6F-66E3-4FA6-9EAE-76B07ABEA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45AC3-88B0-4AC5-997F-CCF33B36F8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61F65-507B-40CE-B501-71DE7A043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96F96E-AEA9-4A91-9E38-6B0CC473A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030ABA-2162-4867-8B80-C2DA92C42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175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2C877-60F7-40D6-9C57-DDFE69AAF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75E51-52DA-4910-9A24-46772082F3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914D5E-B088-4C46-A5EA-F607F9D45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68DBD-7406-4878-B080-FEBBB87FC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49597-5370-45C3-A644-75C4802FB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485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456B7-E26C-4D3C-8720-BA6094BD1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083F7-53EF-4C4A-975D-B1758FAE19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0D5D52-1D1C-42E5-BCF7-F7D31D41E7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7818AF-80A2-4A48-A432-705A297D6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3640D-0086-40AD-9607-4EA729E24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32D51F-8757-47E7-A478-5BADA0502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798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5BBAB-5BB8-4E78-859F-23BE8D7E2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94FF8C-BAB4-4F26-86BE-5D1700C317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1D84F5-C4BA-49A6-9CBD-2E71A8D9DA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AB6E52-42A0-43A0-8B60-5525563EAE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C0A761-F99F-451E-86BA-F3442B9A27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CB6889-2191-4E7F-9CE9-A730A8A9C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4F0B62-C5C3-4DD8-8007-E5D7A75FB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8E522D-310A-46CB-A081-1111F0243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488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C46DD-1EC9-4155-8D70-1ACA16E4D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AB789D-6655-4E40-9D07-4E26AF8EB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D95219-A202-496A-95B1-6758DA621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74B914-9552-4FF1-A2CD-762FA3B45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403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46CA04-7AC7-4D18-BB57-FAC2B484E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E5E7B4-9B4E-43EB-9D91-A996EBE87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134C55-4C98-4485-A5BD-E367EE162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745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9D985-1357-44B0-9B21-B11EE273E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6947D-63C3-476B-B8E8-72CA8296B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1CF48B-7932-46AF-8F1D-9844B1016F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17CF17-9E73-41B4-AD2A-69CD4986E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1740B0-F214-4930-BBF6-17AA80451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5D027-7477-44E1-95D0-FB12090D7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011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E3AE7-DD3D-4E14-BE90-E7A8C97FD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B42C57-9858-4A76-9D5F-41EFB07A02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8654D8-AB8B-417A-AFD2-A4FC8846C9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DA268A-991C-4EEC-91F9-A84C4F1E2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A6F1DA-365C-4B0A-874E-85EF5148E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D94E02-DD38-44EB-91AA-51F9EBC39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347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439EF-5359-4A24-93A5-DB48E0FE0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13AEA-B9FB-454A-A508-0DD8056A47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DF10D5-C871-408A-9F86-6F1C53918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6092AD-0337-4C51-A4D8-E1125C41F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613270-7D30-4C77-B35F-92D57EF4C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40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891225-3590-439C-A51F-020189D6EB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D94146-8A42-42B2-A46D-327F6DA8C4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69B92-7FBF-42B6-81DE-D25F3AAD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B74CE6-ECE7-4008-B333-255FF7B1D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9C307-0D48-48DE-8284-F8FBA5D04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297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831897-6830-48B2-802F-B19093E48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286EBA-1C9A-4281-8AD3-C827D2983F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15FF4-92FE-4097-BE11-5604B81A30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4B165-72AC-4C82-8BD8-5D3A4E927FD0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FD264-F460-44ED-9546-C09231CEB4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2ED92-2FCE-465C-A9E6-89706033F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3329F-8AAC-493A-99F9-063F2ED6C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24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b="1" u="sng" dirty="0">
                <a:solidFill>
                  <a:srgbClr val="FF0000"/>
                </a:solidFill>
              </a:rPr>
              <a:t>Prayers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2A8394-640C-4217-87A2-14904412E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21" y="190523"/>
            <a:ext cx="1615580" cy="11278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91DDC9-3CBE-4E0A-847E-1915AC1F5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06" y="2413029"/>
            <a:ext cx="2687192" cy="33226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17273A-4B1B-446A-81F5-3CC4775CF8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0198" y="3429000"/>
            <a:ext cx="3353091" cy="332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767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937"/>
            <a:ext cx="12071350" cy="4535928"/>
          </a:xfrm>
        </p:spPr>
        <p:txBody>
          <a:bodyPr>
            <a:noAutofit/>
          </a:bodyPr>
          <a:lstStyle/>
          <a:p>
            <a:pPr algn="ctr"/>
            <a:r>
              <a:rPr lang="en-GB" sz="7200" dirty="0">
                <a:latin typeface="Century Gothic" panose="020B0502020202020204" pitchFamily="34" charset="0"/>
              </a:rPr>
              <a:t>Prayers for</a:t>
            </a:r>
            <a:br>
              <a:rPr lang="en-GB" sz="7200" dirty="0">
                <a:latin typeface="Century Gothic" panose="020B0502020202020204" pitchFamily="34" charset="0"/>
              </a:rPr>
            </a:br>
            <a:r>
              <a:rPr lang="en-GB" sz="7200" dirty="0">
                <a:latin typeface="Century Gothic" panose="020B0502020202020204" pitchFamily="34" charset="0"/>
              </a:rPr>
              <a:t> EYFS and KS1</a:t>
            </a:r>
            <a:r>
              <a:rPr lang="en-GB" sz="80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4" name="AutoShape 2" descr="Children Praying Images – Browse 92,357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6590" y="4696265"/>
            <a:ext cx="2805338" cy="1714425"/>
          </a:xfrm>
          <a:prstGeom prst="rect">
            <a:avLst/>
          </a:prstGeom>
        </p:spPr>
      </p:pic>
      <p:sp>
        <p:nvSpPr>
          <p:cNvPr id="6" name="AutoShape 4" descr="Child Praying Images | Free Photos, PNG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690" y="480062"/>
            <a:ext cx="2619375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46" b="97525" l="20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7975" y="4047941"/>
            <a:ext cx="3071007" cy="2481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13" b="97992" l="1970" r="955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79877" y="4405745"/>
            <a:ext cx="2407188" cy="2068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184D65-3FFD-4A6D-8E05-6248A75CFCB5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7175" y="0"/>
            <a:ext cx="1619250" cy="1124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0141E22-0DDE-4698-97F1-D0EA495B320F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7937"/>
            <a:ext cx="1619250" cy="1128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780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C82E3-EBD4-479F-9BFA-AA089F2A1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Century Gothic" panose="020B0502020202020204" pitchFamily="34" charset="0"/>
              </a:rPr>
              <a:t>The Sign of the Cross (Nursery)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3D8FF-3A88-4379-BE5B-E7BF11C9E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latin typeface="Century Gothic" panose="020B0502020202020204" pitchFamily="34" charset="0"/>
              </a:rPr>
              <a:t>From my head to my heart</a:t>
            </a:r>
          </a:p>
          <a:p>
            <a:pPr marL="0" indent="0">
              <a:buNone/>
            </a:pPr>
            <a:r>
              <a:rPr lang="en-GB" sz="5400" dirty="0">
                <a:latin typeface="Century Gothic" panose="020B0502020202020204" pitchFamily="34" charset="0"/>
              </a:rPr>
              <a:t>to my shoulder to my shoulder</a:t>
            </a:r>
          </a:p>
          <a:p>
            <a:pPr marL="0" indent="0">
              <a:buNone/>
            </a:pPr>
            <a:r>
              <a:rPr lang="en-GB" sz="5400" dirty="0">
                <a:latin typeface="Century Gothic" panose="020B0502020202020204" pitchFamily="34" charset="0"/>
              </a:rPr>
              <a:t>Jesus loves 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046D94-1C06-4BF9-B5AA-AD5C76A38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0100" y="3856383"/>
            <a:ext cx="2933700" cy="178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27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2069" y="222069"/>
            <a:ext cx="1013677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The Sign of the Cross</a:t>
            </a:r>
          </a:p>
          <a:p>
            <a:endParaRPr lang="en-GB" sz="5400" dirty="0">
              <a:latin typeface="Century Gothic" panose="020B0502020202020204" pitchFamily="34" charset="0"/>
            </a:endParaRPr>
          </a:p>
          <a:p>
            <a:r>
              <a:rPr lang="en-GB" sz="5400" dirty="0">
                <a:latin typeface="Century Gothic" panose="020B0502020202020204" pitchFamily="34" charset="0"/>
              </a:rPr>
              <a:t>In the name of the Father</a:t>
            </a:r>
          </a:p>
          <a:p>
            <a:r>
              <a:rPr lang="en-GB" sz="5400" dirty="0">
                <a:latin typeface="Century Gothic" panose="020B0502020202020204" pitchFamily="34" charset="0"/>
              </a:rPr>
              <a:t>and of the Son</a:t>
            </a:r>
          </a:p>
          <a:p>
            <a:r>
              <a:rPr lang="en-GB" sz="5400" dirty="0">
                <a:latin typeface="Century Gothic" panose="020B0502020202020204" pitchFamily="34" charset="0"/>
              </a:rPr>
              <a:t>and of the Holy Spirit.</a:t>
            </a:r>
          </a:p>
          <a:p>
            <a:r>
              <a:rPr lang="en-GB" sz="5400" dirty="0">
                <a:latin typeface="Century Gothic" panose="020B0502020202020204" pitchFamily="34" charset="0"/>
              </a:rPr>
              <a:t>Amen.</a:t>
            </a:r>
          </a:p>
        </p:txBody>
      </p:sp>
      <p:sp>
        <p:nvSpPr>
          <p:cNvPr id="3" name="AutoShape 2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A7C819-ECCA-49CB-86D4-9D97BD023C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3011" y="4373217"/>
            <a:ext cx="2933700" cy="178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483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B04FD-E8BB-4634-A82E-F37BFA6AC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School Prayer</a:t>
            </a:r>
            <a:endParaRPr lang="en-GB" u="sng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1182E-D2BA-4503-8F4C-703EDD6E3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Century Gothic" panose="020B0502020202020204" pitchFamily="34" charset="0"/>
              </a:rPr>
              <a:t>This is our school. </a:t>
            </a:r>
          </a:p>
          <a:p>
            <a:pPr marL="0" indent="0">
              <a:buNone/>
            </a:pPr>
            <a:r>
              <a:rPr lang="en-US" sz="3600" dirty="0">
                <a:latin typeface="Century Gothic" panose="020B0502020202020204" pitchFamily="34" charset="0"/>
              </a:rPr>
              <a:t>Let peace bloom here. </a:t>
            </a:r>
          </a:p>
          <a:p>
            <a:pPr marL="0" indent="0">
              <a:buNone/>
            </a:pPr>
            <a:r>
              <a:rPr lang="en-US" sz="3600" dirty="0">
                <a:latin typeface="Century Gothic" panose="020B0502020202020204" pitchFamily="34" charset="0"/>
              </a:rPr>
              <a:t>Let the rooms burst with happiness. </a:t>
            </a:r>
          </a:p>
          <a:p>
            <a:pPr marL="0" indent="0">
              <a:buNone/>
            </a:pPr>
            <a:r>
              <a:rPr lang="en-US" sz="3600" dirty="0">
                <a:latin typeface="Century Gothic" panose="020B0502020202020204" pitchFamily="34" charset="0"/>
              </a:rPr>
              <a:t>Let love shine here, </a:t>
            </a:r>
          </a:p>
          <a:p>
            <a:pPr marL="0" indent="0">
              <a:buNone/>
            </a:pPr>
            <a:r>
              <a:rPr lang="en-US" sz="3600" dirty="0">
                <a:latin typeface="Century Gothic" panose="020B0502020202020204" pitchFamily="34" charset="0"/>
              </a:rPr>
              <a:t>love for each other, love of life itself and love of God, Amen</a:t>
            </a:r>
            <a:endParaRPr lang="en-GB" sz="36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F42FCC-3AEA-410B-86BC-A20BD0D3C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0715" y="230188"/>
            <a:ext cx="1615580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680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5283-ACC0-4AA6-AFC2-57777DEA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Lovely Lady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DA58D77-2034-4E50-88A7-495A3067F8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2262357"/>
            <a:ext cx="9117563" cy="34778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Lovely Lady dressed in blue</a:t>
            </a:r>
            <a:b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</a:b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Teach me how to pray!</a:t>
            </a:r>
            <a:b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</a:br>
            <a:r>
              <a:rPr lang="en-US" altLang="en-US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Your little Son </a:t>
            </a: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was Jesus,</a:t>
            </a:r>
            <a:b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</a:b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and You Know the way</a:t>
            </a: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!</a:t>
            </a: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dirty="0">
                <a:latin typeface="Century Gothic" panose="020B0502020202020204" pitchFamily="34" charset="0"/>
              </a:rPr>
              <a:t>Amen</a:t>
            </a:r>
            <a:endParaRPr kumimoji="0" lang="en-US" altLang="en-US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38D4E6-0336-495B-A130-B9BBF8D38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5614" y="1690688"/>
            <a:ext cx="2491956" cy="419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946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09001-3175-439D-A2AD-003695D1C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St Richard of Chichester Prayer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9E792-D77A-4969-9335-D34A725B5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Dear Jesus</a:t>
            </a: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May I know you more clearly, </a:t>
            </a: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Love you more dearly, and</a:t>
            </a: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Follow you more nearly, </a:t>
            </a: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Day by day. Amen.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5687C7-CD2B-4882-BFF1-2757D1F867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7391" y="1667289"/>
            <a:ext cx="3606248" cy="35234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F0B46C-7CB8-4B12-89F3-51DBD552F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56" y="4589248"/>
            <a:ext cx="4182218" cy="212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31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2069" y="222069"/>
            <a:ext cx="10136777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The Lord’s Prayer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Our Father who art in heaven,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hallowed be thy name.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They kingdom come.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Thy will be done on earth, 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as it is in heaven.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Give us this day our daily bread,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and forgive us our trespasses,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as we forgive those who trespass against us,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and lead us not into temptation,</a:t>
            </a:r>
          </a:p>
          <a:p>
            <a:r>
              <a:rPr lang="en-GB" sz="3500" dirty="0">
                <a:latin typeface="Century Gothic" panose="020B0502020202020204" pitchFamily="34" charset="0"/>
              </a:rPr>
              <a:t>but deliver us from evil.</a:t>
            </a:r>
          </a:p>
          <a:p>
            <a:endParaRPr lang="en-GB" sz="4000" b="1" u="sng" dirty="0"/>
          </a:p>
        </p:txBody>
      </p:sp>
      <p:sp>
        <p:nvSpPr>
          <p:cNvPr id="3" name="AutoShape 2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8379" y="706169"/>
            <a:ext cx="2943738" cy="442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34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54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Angel of God</a:t>
            </a:r>
            <a:endParaRPr lang="en-GB" sz="54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Angel of God, my guardian dear,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to whom God’s loves commits me here,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ever this day be at my side,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to light and guide, </a:t>
            </a:r>
            <a:r>
              <a:rPr lang="en-GB" sz="5000" b="0" i="0" dirty="0">
                <a:solidFill>
                  <a:srgbClr val="0A0A0A"/>
                </a:solidFill>
                <a:effectLst/>
                <a:latin typeface="Century Gothic" panose="020B0502020202020204" pitchFamily="34" charset="0"/>
              </a:rPr>
              <a:t>to rule and guide. </a:t>
            </a:r>
            <a:endParaRPr lang="en-GB" sz="50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Amen</a:t>
            </a:r>
          </a:p>
        </p:txBody>
      </p:sp>
      <p:sp>
        <p:nvSpPr>
          <p:cNvPr id="3" name="AutoShape 2" descr="Jesus Christ Savi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1816" y="5253317"/>
            <a:ext cx="274475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413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2069" y="222069"/>
            <a:ext cx="1013677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The Hail Mary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Hail, Mary, full of grace,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the Lord is with thee.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Blessed art thou among women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and blessed is the fruit of thy womb, Jesus.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Holy Mary, Mother of God,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pray for us sinners,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now and at the hour of our death.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Amen</a:t>
            </a:r>
          </a:p>
        </p:txBody>
      </p:sp>
      <p:sp>
        <p:nvSpPr>
          <p:cNvPr id="3" name="AutoShape 2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4179" y="160337"/>
            <a:ext cx="2722246" cy="36483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E3E210-3AA7-4600-AA2D-E69F72473C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4179" y="3870439"/>
            <a:ext cx="2722246" cy="283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821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2069" y="222069"/>
            <a:ext cx="1013677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Glory be to the Father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Glory be to the Father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and to the Son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and to the Holy Spirit,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as it was in the beginning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is now, and ever shall be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world without end.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Amen </a:t>
            </a:r>
          </a:p>
        </p:txBody>
      </p:sp>
      <p:sp>
        <p:nvSpPr>
          <p:cNvPr id="3" name="AutoShape 2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Why the Blessed Virgin Mary is the Neck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Symbols of the Holy Spirit | Loyola Pres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2293" r="23468"/>
          <a:stretch/>
        </p:blipFill>
        <p:spPr>
          <a:xfrm>
            <a:off x="8088922" y="1607231"/>
            <a:ext cx="3028475" cy="290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15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41C0F-E161-4B00-A618-0D3015970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85240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O Sacrament most holy, O Sacrament divine! All praise and all thanksgiving 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Be every moment thine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D04A5D-E32C-4C99-82B7-9461335F62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2274" y="3883025"/>
            <a:ext cx="1752600" cy="2609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A8C850-E41C-4945-A320-320F51CB1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26" y="3978517"/>
            <a:ext cx="184785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52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7350" y="1134231"/>
            <a:ext cx="9144000" cy="2387600"/>
          </a:xfrm>
        </p:spPr>
        <p:txBody>
          <a:bodyPr>
            <a:noAutofit/>
          </a:bodyPr>
          <a:lstStyle/>
          <a:p>
            <a:pPr algn="ctr"/>
            <a:r>
              <a:rPr lang="en-GB" sz="9000" b="1" dirty="0">
                <a:solidFill>
                  <a:srgbClr val="FF0000"/>
                </a:solidFill>
              </a:rPr>
              <a:t>Prayers for Years 3 and 4</a:t>
            </a:r>
          </a:p>
        </p:txBody>
      </p:sp>
      <p:sp>
        <p:nvSpPr>
          <p:cNvPr id="4" name="AutoShape 2" descr="Children Praying Images – Browse 92,357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6590" y="4543865"/>
            <a:ext cx="2805338" cy="1866825"/>
          </a:xfrm>
          <a:prstGeom prst="rect">
            <a:avLst/>
          </a:prstGeom>
        </p:spPr>
      </p:pic>
      <p:sp>
        <p:nvSpPr>
          <p:cNvPr id="6" name="AutoShape 4" descr="Child Praying Images | Free Photos, PNG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12738"/>
            <a:ext cx="2619375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46" b="97525" l="20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7975" y="4047941"/>
            <a:ext cx="3071007" cy="2481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13" b="97992" l="1970" r="955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79877" y="3521831"/>
            <a:ext cx="2407188" cy="295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775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The Apostle’s Creed</a:t>
            </a:r>
            <a:endParaRPr lang="en-GB" sz="44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I believe in God,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the Father almighty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Creator of heaven and earth,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and in Jesus Christ, his only Son, our Lord,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who was conceived by the Holy Spirit,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born of the Virgin Mary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suffered under Pontius Pilate</a:t>
            </a:r>
          </a:p>
        </p:txBody>
      </p:sp>
    </p:spTree>
    <p:extLst>
      <p:ext uri="{BB962C8B-B14F-4D97-AF65-F5344CB8AC3E}">
        <p14:creationId xmlns:p14="http://schemas.microsoft.com/office/powerpoint/2010/main" val="45330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25" y="184889"/>
            <a:ext cx="1113826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was crucified, died and was buried;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he descended into hell;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on the third day he rose again from the dead;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he ascended into heaven,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and is seated at the right hand of God the Father almighty;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from there he will come to judge the living and the dead.</a:t>
            </a:r>
          </a:p>
        </p:txBody>
      </p:sp>
    </p:spTree>
    <p:extLst>
      <p:ext uri="{BB962C8B-B14F-4D97-AF65-F5344CB8AC3E}">
        <p14:creationId xmlns:p14="http://schemas.microsoft.com/office/powerpoint/2010/main" val="1191605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25" y="184889"/>
            <a:ext cx="11138263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I believe in the Holy Spirit,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the holy catholic church,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the communion of saints,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the forgiveness of sins,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the resurrection of the body,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and life everlasting.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553088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Act of Contrition (saying sorry)</a:t>
            </a:r>
            <a:endParaRPr lang="en-GB" sz="44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O my God,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Because you are so good,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I am very sorry that I have sinned against you,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And with the help of your grace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I will try not to sin again.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6447" y="4780157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23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60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Angel of God</a:t>
            </a:r>
            <a:endParaRPr lang="en-GB" sz="60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Angel of God, my guardian dear,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to whom God loves commits me here,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ever this day be at my side,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to light and guide.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Amen</a:t>
            </a:r>
          </a:p>
        </p:txBody>
      </p:sp>
      <p:sp>
        <p:nvSpPr>
          <p:cNvPr id="3" name="AutoShape 2" descr="Jesus Christ Savi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159" y="4448245"/>
            <a:ext cx="4403887" cy="2301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00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3745" y="0"/>
            <a:ext cx="111382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50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Come Holy Spirit</a:t>
            </a:r>
            <a:endParaRPr lang="en-GB" sz="50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V. Come, Holy Spirit, fill the hearts of your faithful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R. And kindle in them the fire of your love.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V. Send forth your Spirit and they shall be created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7905" y="4797083"/>
            <a:ext cx="3381898" cy="189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624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R. And you will renew the face of the earth.</a:t>
            </a:r>
          </a:p>
          <a:p>
            <a:pPr fontAlgn="base"/>
            <a:endParaRPr lang="en-GB" sz="4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Let us pray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O God, who by the light of the Holy Spirit,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did instruct the hearts of your faithful,</a:t>
            </a:r>
          </a:p>
          <a:p>
            <a:pPr fontAlgn="base"/>
            <a:endParaRPr lang="en-GB" sz="5000" dirty="0">
              <a:solidFill>
                <a:srgbClr val="000000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6789118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grant that by the same Holy Spirit,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we may be truly wise, and ever rejoice in your consolation,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through Christ our Lord.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Amen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4006" y="3717591"/>
            <a:ext cx="3460871" cy="2592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5037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219" y="0"/>
            <a:ext cx="1113826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Prayer of St Richard of Chichester</a:t>
            </a:r>
            <a:endParaRPr lang="en-GB" sz="44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Thanks be to you, my Lord Jesus Christ,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for all the benefits which you have given me,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for all the pains and insults which you have borne for me.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O most merciful Redeemer, friend and brother</a:t>
            </a:r>
          </a:p>
        </p:txBody>
      </p:sp>
    </p:spTree>
    <p:extLst>
      <p:ext uri="{BB962C8B-B14F-4D97-AF65-F5344CB8AC3E}">
        <p14:creationId xmlns:p14="http://schemas.microsoft.com/office/powerpoint/2010/main" val="35768665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May I know You more clearly,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love You more dearly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and </a:t>
            </a:r>
            <a:r>
              <a:rPr lang="en-GB" sz="5000">
                <a:solidFill>
                  <a:srgbClr val="000000"/>
                </a:solidFill>
                <a:latin typeface="Century Gothic" panose="020B0502020202020204" pitchFamily="34" charset="0"/>
              </a:rPr>
              <a:t>follow You </a:t>
            </a:r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more nearly,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day by day.</a:t>
            </a:r>
          </a:p>
          <a:p>
            <a:pPr fontAlgn="base"/>
            <a:r>
              <a:rPr lang="en-GB" sz="5000" dirty="0">
                <a:solidFill>
                  <a:srgbClr val="000000"/>
                </a:solidFill>
                <a:latin typeface="Century Gothic" panose="020B0502020202020204" pitchFamily="34" charset="0"/>
              </a:rPr>
              <a:t>Amen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6049" y="3539818"/>
            <a:ext cx="4184846" cy="26081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BE4A7F-C6C5-484E-9ABA-3A807C42F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46" y="4062332"/>
            <a:ext cx="3609145" cy="279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0443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41C0F-E161-4B00-A618-0D3015970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85240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O Sacrament most holy, O Sacrament divine! All praise and all thanksgiving 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Be every moment thine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D04A5D-E32C-4C99-82B7-9461335F62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2274" y="3883025"/>
            <a:ext cx="1752600" cy="2609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A8C850-E41C-4945-A320-320F51CB1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26" y="3978517"/>
            <a:ext cx="184785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446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B6EC1C-B1A0-4AC1-B5E6-6C6EE657A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095" y="1264024"/>
            <a:ext cx="6275294" cy="536377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29E6FAA-13E1-4FF6-8DFC-15F353F7C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The Apostles’ Creed </a:t>
            </a:r>
          </a:p>
        </p:txBody>
      </p:sp>
    </p:spTree>
    <p:extLst>
      <p:ext uri="{BB962C8B-B14F-4D97-AF65-F5344CB8AC3E}">
        <p14:creationId xmlns:p14="http://schemas.microsoft.com/office/powerpoint/2010/main" val="37797200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7350" y="1134231"/>
            <a:ext cx="9144000" cy="2387600"/>
          </a:xfrm>
          <a:solidFill>
            <a:srgbClr val="8E0000"/>
          </a:solidFill>
        </p:spPr>
        <p:txBody>
          <a:bodyPr>
            <a:noAutofit/>
          </a:bodyPr>
          <a:lstStyle/>
          <a:p>
            <a:r>
              <a:rPr lang="en-GB" sz="9000" b="1" dirty="0"/>
              <a:t>Prayers for Year 5 and Year 6</a:t>
            </a:r>
          </a:p>
        </p:txBody>
      </p:sp>
      <p:sp>
        <p:nvSpPr>
          <p:cNvPr id="4" name="AutoShape 2" descr="Children Praying Images – Browse 92,357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6590" y="4543865"/>
            <a:ext cx="2805338" cy="1866825"/>
          </a:xfrm>
          <a:prstGeom prst="rect">
            <a:avLst/>
          </a:prstGeom>
        </p:spPr>
      </p:pic>
      <p:sp>
        <p:nvSpPr>
          <p:cNvPr id="6" name="AutoShape 4" descr="Child Praying Images | Free Photos, PNG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12738"/>
            <a:ext cx="2619375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46" b="97525" l="20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7975" y="4047941"/>
            <a:ext cx="3071007" cy="2481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13" b="97992" l="1970" r="955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79877" y="3521831"/>
            <a:ext cx="2407188" cy="295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7928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4949" y="470263"/>
            <a:ext cx="11077302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The </a:t>
            </a:r>
            <a:r>
              <a:rPr lang="en-GB" sz="4400" b="1" u="sng" kern="1800" spc="-55" dirty="0" err="1">
                <a:solidFill>
                  <a:srgbClr val="C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Magnificat</a:t>
            </a:r>
            <a:endParaRPr lang="en-GB" sz="4400" b="1" u="sng" kern="1800" spc="-55" dirty="0">
              <a:solidFill>
                <a:srgbClr val="C00000"/>
              </a:solidFill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400" dirty="0">
                <a:latin typeface="Century Gothic" panose="020B0502020202020204" pitchFamily="34" charset="0"/>
              </a:rPr>
              <a:t>My soul proclaims the greatness of the Lord,</a:t>
            </a:r>
            <a:br>
              <a:rPr lang="en-GB" sz="4400" dirty="0">
                <a:latin typeface="Century Gothic" panose="020B0502020202020204" pitchFamily="34" charset="0"/>
              </a:rPr>
            </a:br>
            <a:r>
              <a:rPr lang="en-GB" sz="4400" dirty="0">
                <a:latin typeface="Century Gothic" panose="020B0502020202020204" pitchFamily="34" charset="0"/>
              </a:rPr>
              <a:t>my spirit rejoices in God my Saviour,</a:t>
            </a:r>
            <a:br>
              <a:rPr lang="en-GB" sz="4400" dirty="0">
                <a:latin typeface="Century Gothic" panose="020B0502020202020204" pitchFamily="34" charset="0"/>
              </a:rPr>
            </a:br>
            <a:r>
              <a:rPr lang="en-GB" sz="4400" dirty="0">
                <a:latin typeface="Century Gothic" panose="020B0502020202020204" pitchFamily="34" charset="0"/>
              </a:rPr>
              <a:t>for he has looked upon his handmaid in her lowliness;</a:t>
            </a:r>
          </a:p>
          <a:p>
            <a:r>
              <a:rPr lang="en-GB" sz="4400" dirty="0">
                <a:latin typeface="Century Gothic" panose="020B0502020202020204" pitchFamily="34" charset="0"/>
              </a:rPr>
              <a:t>for behold and from this day forward,</a:t>
            </a:r>
          </a:p>
          <a:p>
            <a:r>
              <a:rPr lang="en-GB" sz="4400" dirty="0">
                <a:latin typeface="Century Gothic" panose="020B0502020202020204" pitchFamily="34" charset="0"/>
              </a:rPr>
              <a:t>all generations will call me blessed.</a:t>
            </a:r>
          </a:p>
          <a:p>
            <a:pPr fontAlgn="base"/>
            <a:endParaRPr lang="en-GB" sz="6000" b="1" dirty="0">
              <a:solidFill>
                <a:srgbClr val="000000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3011292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4949" y="470263"/>
            <a:ext cx="1107730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For the Almighty has done great things for me,</a:t>
            </a:r>
            <a:br>
              <a:rPr lang="en-GB" sz="4400" dirty="0">
                <a:latin typeface="Century Gothic" panose="020B0502020202020204" pitchFamily="34" charset="0"/>
              </a:rPr>
            </a:br>
            <a:r>
              <a:rPr lang="en-GB" sz="4400" dirty="0">
                <a:latin typeface="Century Gothic" panose="020B0502020202020204" pitchFamily="34" charset="0"/>
              </a:rPr>
              <a:t>and holy is his name.</a:t>
            </a:r>
            <a:br>
              <a:rPr lang="en-GB" sz="4400" dirty="0">
                <a:latin typeface="Century Gothic" panose="020B0502020202020204" pitchFamily="34" charset="0"/>
              </a:rPr>
            </a:br>
            <a:r>
              <a:rPr lang="en-GB" sz="4400" dirty="0">
                <a:latin typeface="Century Gothic" panose="020B0502020202020204" pitchFamily="34" charset="0"/>
              </a:rPr>
              <a:t>His mercy is from age to age </a:t>
            </a:r>
            <a:br>
              <a:rPr lang="en-GB" sz="4400" dirty="0">
                <a:latin typeface="Century Gothic" panose="020B0502020202020204" pitchFamily="34" charset="0"/>
              </a:rPr>
            </a:br>
            <a:r>
              <a:rPr lang="en-GB" sz="4400" dirty="0">
                <a:latin typeface="Century Gothic" panose="020B0502020202020204" pitchFamily="34" charset="0"/>
              </a:rPr>
              <a:t>for those who fear him.</a:t>
            </a:r>
            <a:endParaRPr lang="en-GB" sz="44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6209" y="4211924"/>
            <a:ext cx="3494869" cy="232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4810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609" y="225083"/>
            <a:ext cx="11665131" cy="670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has made known the strength of his arm,</a:t>
            </a:r>
            <a:b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has scattered the proud in their conceit of heart.</a:t>
            </a:r>
            <a:b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has cast down the mighty from their thrones</a:t>
            </a:r>
            <a:b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has exalted those who are lowly.</a:t>
            </a:r>
            <a:b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has filled the hungry with good things,</a:t>
            </a:r>
            <a:b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dirty="0">
                <a:solidFill>
                  <a:srgbClr val="373737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has sent the rich away empty.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1055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0393" y="198828"/>
            <a:ext cx="11807483" cy="6556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has helped his servant Israel, 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mindful of his mercy, 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 as he promised to our fathers,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Abraham and his descendants forever.</a:t>
            </a:r>
            <a:b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Glory be to the Father and to the Son 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to the Holy Spirit,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it was in the beginning, is now,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every shall be, world without end.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4400" dirty="0">
                <a:solidFill>
                  <a:srgbClr val="373737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Amen </a:t>
            </a:r>
            <a:endParaRPr lang="en-GB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2509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4949" y="470263"/>
            <a:ext cx="1107730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Act of Faith</a:t>
            </a:r>
            <a:endParaRPr lang="en-GB" sz="44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My God, I believe in you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and all that your Church teaches, 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because you have said it,</a:t>
            </a:r>
          </a:p>
          <a:p>
            <a:pPr fontAlgn="base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and your word is true.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4374" y="2798371"/>
            <a:ext cx="30289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281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9451" y="339634"/>
            <a:ext cx="111164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b="1" u="sng" dirty="0">
                <a:solidFill>
                  <a:srgbClr val="000000"/>
                </a:solidFill>
                <a:latin typeface="Aptos"/>
              </a:rPr>
              <a:t> </a:t>
            </a:r>
            <a:r>
              <a:rPr lang="en-GB" sz="48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Act of Hope</a:t>
            </a:r>
          </a:p>
          <a:p>
            <a:pPr fontAlgn="base"/>
            <a:endParaRPr lang="en-GB" sz="48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My God, I hope in you,</a:t>
            </a: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for grace and for glory,</a:t>
            </a: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because of your promises,</a:t>
            </a: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your mercy and your power.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6877" y="203615"/>
            <a:ext cx="3567658" cy="231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268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490" y="522514"/>
            <a:ext cx="111382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800" b="1" u="sng" dirty="0">
                <a:solidFill>
                  <a:srgbClr val="C00000"/>
                </a:solidFill>
                <a:latin typeface="Century Gothic" panose="020B0502020202020204" pitchFamily="34" charset="0"/>
              </a:rPr>
              <a:t>Act of Love</a:t>
            </a:r>
            <a:endParaRPr lang="en-GB" sz="4800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My God, because you are so good,</a:t>
            </a: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I love you with all my heart, </a:t>
            </a: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and for your sake,</a:t>
            </a:r>
          </a:p>
          <a:p>
            <a:pPr fontAlgn="base"/>
            <a:r>
              <a:rPr lang="en-GB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I love your neighbour as myself.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539" y="4574644"/>
            <a:ext cx="3038475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4809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41C0F-E161-4B00-A618-0D3015970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85240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O Sacrament most holy, O Sacrament divine! All praise and all thanksgiving 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Be every moment thine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D04A5D-E32C-4C99-82B7-9461335F62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2274" y="3883025"/>
            <a:ext cx="1752600" cy="2609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A8C850-E41C-4945-A320-320F51CB1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26" y="3978517"/>
            <a:ext cx="184785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7722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64C7D1D-B1DF-4961-9B8D-33B9104C8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C00000"/>
                </a:solidFill>
                <a:effectLst/>
                <a:latin typeface="Century Gothic" panose="020B0502020202020204" pitchFamily="34" charset="0"/>
              </a:rPr>
              <a:t>Eternal rest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3651DB7-9522-4CEC-8E31-0C4ADB976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7812"/>
            <a:ext cx="10515600" cy="5175063"/>
          </a:xfrm>
        </p:spPr>
        <p:txBody>
          <a:bodyPr/>
          <a:lstStyle/>
          <a:p>
            <a:pPr marL="0" indent="0" algn="l">
              <a:buNone/>
            </a:pPr>
            <a: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  <a:t>Eternal rest grant unto them, O Lord,</a:t>
            </a:r>
            <a:b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</a:br>
            <a: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  <a:t>and let Your perpetual light shine upon them.</a:t>
            </a:r>
            <a:b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</a:br>
            <a: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  <a:t>May their souls and the souls of all the faithful departed</a:t>
            </a:r>
            <a:b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</a:br>
            <a: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  <a:t>rest in peace.</a:t>
            </a:r>
          </a:p>
          <a:p>
            <a:pPr marL="0" indent="0" algn="l">
              <a:buNone/>
            </a:pPr>
            <a:r>
              <a:rPr lang="en-GB" b="0" i="0" dirty="0">
                <a:solidFill>
                  <a:srgbClr val="112D32"/>
                </a:solidFill>
                <a:effectLst/>
                <a:latin typeface="Century Gothic" panose="020B0502020202020204" pitchFamily="34" charset="0"/>
              </a:rPr>
              <a:t>Amen.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99ACDF-4B45-4865-85E4-BAE8AF3E1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784" y="3711388"/>
            <a:ext cx="243784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5787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571C78-2DA9-470B-94D9-8A65E6226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5072" y="1690688"/>
            <a:ext cx="6066046" cy="469432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5D204BC2-74D4-445E-A90B-7B037984B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Century Gothic" panose="020B0502020202020204" pitchFamily="34" charset="0"/>
              </a:rPr>
              <a:t>The Angelus</a:t>
            </a:r>
          </a:p>
        </p:txBody>
      </p:sp>
    </p:spTree>
    <p:extLst>
      <p:ext uri="{BB962C8B-B14F-4D97-AF65-F5344CB8AC3E}">
        <p14:creationId xmlns:p14="http://schemas.microsoft.com/office/powerpoint/2010/main" val="27906643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1EDCED-0F94-4E0C-9047-DE935F129B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6254" y="1001819"/>
            <a:ext cx="6599492" cy="485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0953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0C1D34-5931-4B5B-B25A-FBBA5B7E6B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906" y="797859"/>
            <a:ext cx="8758518" cy="52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841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2F6935-E5A7-419D-9A8D-DF74E1A0C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060" y="1009440"/>
            <a:ext cx="8319246" cy="533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861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3A9355-8629-416F-A0E4-56BB61FEF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1224" y="1150422"/>
            <a:ext cx="8866093" cy="513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543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0E3803-5001-4B38-B8C1-A23C860EE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835" y="982768"/>
            <a:ext cx="8695765" cy="48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751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22D720-DA20-4D3A-A78A-6B775DB6B3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988" y="1325697"/>
            <a:ext cx="8417859" cy="512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6432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32F458-FBFF-4B4F-86C6-5EA701E86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670" y="762000"/>
            <a:ext cx="9574305" cy="520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847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cd401a3-0aea-4df3-8b90-55472d55989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EAF9F4A3196545B3AE1F6A3CA32D62" ma:contentTypeVersion="18" ma:contentTypeDescription="Create a new document." ma:contentTypeScope="" ma:versionID="b43ac97363cb73067b6cb47d09b9cecf">
  <xsd:schema xmlns:xsd="http://www.w3.org/2001/XMLSchema" xmlns:xs="http://www.w3.org/2001/XMLSchema" xmlns:p="http://schemas.microsoft.com/office/2006/metadata/properties" xmlns:ns3="3cd401a3-0aea-4df3-8b90-55472d55989d" xmlns:ns4="f046f092-e5fe-4738-bd59-a080b2a4ae84" targetNamespace="http://schemas.microsoft.com/office/2006/metadata/properties" ma:root="true" ma:fieldsID="f5300e0c3817e53a30b90ad6cd376610" ns3:_="" ns4:_="">
    <xsd:import namespace="3cd401a3-0aea-4df3-8b90-55472d55989d"/>
    <xsd:import namespace="f046f092-e5fe-4738-bd59-a080b2a4ae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d401a3-0aea-4df3-8b90-55472d55989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46f092-e5fe-4738-bd59-a080b2a4ae8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C67310-19AA-4B6E-92B5-BE2EF2498C96}">
  <ds:schemaRefs>
    <ds:schemaRef ds:uri="3cd401a3-0aea-4df3-8b90-55472d55989d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f046f092-e5fe-4738-bd59-a080b2a4ae8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E59A193-9474-4292-8A39-F3B4272B3D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d401a3-0aea-4df3-8b90-55472d55989d"/>
    <ds:schemaRef ds:uri="f046f092-e5fe-4738-bd59-a080b2a4ae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CFD2481-EE98-4390-8BFF-5B6E1081135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329</TotalTime>
  <Words>1141</Words>
  <Application>Microsoft Office PowerPoint</Application>
  <PresentationFormat>Widescreen</PresentationFormat>
  <Paragraphs>159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Aptos</vt:lpstr>
      <vt:lpstr>Arial</vt:lpstr>
      <vt:lpstr>Calibri</vt:lpstr>
      <vt:lpstr>Calibri Light</vt:lpstr>
      <vt:lpstr>Century Gothic</vt:lpstr>
      <vt:lpstr>Office Theme</vt:lpstr>
      <vt:lpstr>Prayers</vt:lpstr>
      <vt:lpstr>Prayers for  EYFS and KS1 </vt:lpstr>
      <vt:lpstr>The Sign of the Cross (Nursery)</vt:lpstr>
      <vt:lpstr>PowerPoint Presentation</vt:lpstr>
      <vt:lpstr>School Prayer</vt:lpstr>
      <vt:lpstr>Lovely Lady </vt:lpstr>
      <vt:lpstr>St Richard of Chichester Prayer </vt:lpstr>
      <vt:lpstr>PowerPoint Presentation</vt:lpstr>
      <vt:lpstr>PowerPoint Presentation</vt:lpstr>
      <vt:lpstr>PowerPoint Presentation</vt:lpstr>
      <vt:lpstr>PowerPoint Presentation</vt:lpstr>
      <vt:lpstr>O Sacrament most holy, O Sacrament divine! All praise and all thanksgiving  Be every moment thine</vt:lpstr>
      <vt:lpstr>Prayers for Years 3 and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 Sacrament most holy, O Sacrament divine! All praise and all thanksgiving  Be every moment thine</vt:lpstr>
      <vt:lpstr>The Apostles’ Creed </vt:lpstr>
      <vt:lpstr>Prayers for Year 5 and Year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 Sacrament most holy, O Sacrament divine! All praise and all thanksgiving  Be every moment thine</vt:lpstr>
      <vt:lpstr>Eternal rest</vt:lpstr>
      <vt:lpstr>The Angelus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Prayers</dc:title>
  <dc:creator>A Flynn</dc:creator>
  <cp:lastModifiedBy>Alicia Murphy</cp:lastModifiedBy>
  <cp:revision>28</cp:revision>
  <dcterms:created xsi:type="dcterms:W3CDTF">2024-05-03T13:17:11Z</dcterms:created>
  <dcterms:modified xsi:type="dcterms:W3CDTF">2026-01-19T17:44:51Z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0x010100EFEAF9F4A3196545B3AE1F6A3CA32D62</vt:lpwstr>
  </property>
</Properties>
</file>