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4"/>
  </p:sldMasterIdLst>
  <p:sldIdLst>
    <p:sldId id="256" r:id="rId5"/>
    <p:sldId id="278" r:id="rId6"/>
    <p:sldId id="284" r:id="rId7"/>
    <p:sldId id="262" r:id="rId8"/>
    <p:sldId id="285" r:id="rId9"/>
    <p:sldId id="288" r:id="rId10"/>
    <p:sldId id="263" r:id="rId11"/>
    <p:sldId id="287" r:id="rId12"/>
    <p:sldId id="261" r:id="rId13"/>
    <p:sldId id="264" r:id="rId14"/>
    <p:sldId id="289" r:id="rId15"/>
    <p:sldId id="268" r:id="rId16"/>
    <p:sldId id="269" r:id="rId17"/>
    <p:sldId id="270" r:id="rId18"/>
    <p:sldId id="271" r:id="rId19"/>
    <p:sldId id="272" r:id="rId20"/>
    <p:sldId id="260" r:id="rId21"/>
    <p:sldId id="273" r:id="rId22"/>
    <p:sldId id="274" r:id="rId23"/>
    <p:sldId id="275" r:id="rId24"/>
    <p:sldId id="276" r:id="rId25"/>
    <p:sldId id="277" r:id="rId26"/>
    <p:sldId id="291" r:id="rId27"/>
    <p:sldId id="279" r:id="rId28"/>
    <p:sldId id="280" r:id="rId29"/>
    <p:sldId id="281" r:id="rId30"/>
    <p:sldId id="282" r:id="rId31"/>
    <p:sldId id="283" r:id="rId32"/>
    <p:sldId id="257" r:id="rId33"/>
    <p:sldId id="258" r:id="rId34"/>
    <p:sldId id="259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FD9D9"/>
    <a:srgbClr val="6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Murphy" userId="adda27f9-345c-488e-bb4b-5394da40f56f" providerId="ADAL" clId="{EFE713CB-F251-4928-96B5-09517F9A337B}"/>
    <pc:docChg chg="undo custSel addSld delSld modSld">
      <pc:chgData name="Alicia Murphy" userId="adda27f9-345c-488e-bb4b-5394da40f56f" providerId="ADAL" clId="{EFE713CB-F251-4928-96B5-09517F9A337B}" dt="2024-09-21T19:46:09.069" v="519" actId="2696"/>
      <pc:docMkLst>
        <pc:docMk/>
      </pc:docMkLst>
      <pc:sldChg chg="addSp modSp setBg">
        <pc:chgData name="Alicia Murphy" userId="adda27f9-345c-488e-bb4b-5394da40f56f" providerId="ADAL" clId="{EFE713CB-F251-4928-96B5-09517F9A337B}" dt="2024-09-21T19:22:55.031" v="434"/>
        <pc:sldMkLst>
          <pc:docMk/>
          <pc:sldMk cId="1527767079" sldId="256"/>
        </pc:sldMkLst>
        <pc:spChg chg="mod">
          <ac:chgData name="Alicia Murphy" userId="adda27f9-345c-488e-bb4b-5394da40f56f" providerId="ADAL" clId="{EFE713CB-F251-4928-96B5-09517F9A337B}" dt="2024-09-19T16:14:09.113" v="384" actId="27636"/>
          <ac:spMkLst>
            <pc:docMk/>
            <pc:sldMk cId="1527767079" sldId="256"/>
            <ac:spMk id="2" creationId="{00000000-0000-0000-0000-000000000000}"/>
          </ac:spMkLst>
        </pc:spChg>
        <pc:picChg chg="add mod">
          <ac:chgData name="Alicia Murphy" userId="adda27f9-345c-488e-bb4b-5394da40f56f" providerId="ADAL" clId="{EFE713CB-F251-4928-96B5-09517F9A337B}" dt="2024-09-19T16:18:10.133" v="401" actId="1076"/>
          <ac:picMkLst>
            <pc:docMk/>
            <pc:sldMk cId="1527767079" sldId="256"/>
            <ac:picMk id="3" creationId="{AC2A8394-640C-4217-87A2-14904412E23E}"/>
          </ac:picMkLst>
        </pc:picChg>
        <pc:picChg chg="add mod">
          <ac:chgData name="Alicia Murphy" userId="adda27f9-345c-488e-bb4b-5394da40f56f" providerId="ADAL" clId="{EFE713CB-F251-4928-96B5-09517F9A337B}" dt="2024-09-19T16:18:19.719" v="405" actId="14100"/>
          <ac:picMkLst>
            <pc:docMk/>
            <pc:sldMk cId="1527767079" sldId="256"/>
            <ac:picMk id="4" creationId="{502C80F4-D18C-4887-B330-F64A73502E85}"/>
          </ac:picMkLst>
        </pc:picChg>
        <pc:picChg chg="add mod">
          <ac:chgData name="Alicia Murphy" userId="adda27f9-345c-488e-bb4b-5394da40f56f" providerId="ADAL" clId="{EFE713CB-F251-4928-96B5-09517F9A337B}" dt="2024-09-19T16:21:13.883" v="423" actId="14100"/>
          <ac:picMkLst>
            <pc:docMk/>
            <pc:sldMk cId="1527767079" sldId="256"/>
            <ac:picMk id="1026" creationId="{F102D966-9E51-4F87-B9B2-C1AD546A4DB4}"/>
          </ac:picMkLst>
        </pc:picChg>
      </pc:sldChg>
      <pc:sldChg chg="modSp">
        <pc:chgData name="Alicia Murphy" userId="adda27f9-345c-488e-bb4b-5394da40f56f" providerId="ADAL" clId="{EFE713CB-F251-4928-96B5-09517F9A337B}" dt="2024-09-19T16:15:47.960" v="396" actId="207"/>
        <pc:sldMkLst>
          <pc:docMk/>
          <pc:sldMk cId="1881128189" sldId="257"/>
        </pc:sldMkLst>
        <pc:spChg chg="mod">
          <ac:chgData name="Alicia Murphy" userId="adda27f9-345c-488e-bb4b-5394da40f56f" providerId="ADAL" clId="{EFE713CB-F251-4928-96B5-09517F9A337B}" dt="2024-09-19T16:15:47.960" v="396" actId="207"/>
          <ac:spMkLst>
            <pc:docMk/>
            <pc:sldMk cId="1881128189" sldId="257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5:53.611" v="397" actId="207"/>
        <pc:sldMkLst>
          <pc:docMk/>
          <pc:sldMk cId="864926894" sldId="258"/>
        </pc:sldMkLst>
        <pc:spChg chg="mod">
          <ac:chgData name="Alicia Murphy" userId="adda27f9-345c-488e-bb4b-5394da40f56f" providerId="ADAL" clId="{EFE713CB-F251-4928-96B5-09517F9A337B}" dt="2024-09-19T16:15:53.611" v="397" actId="207"/>
          <ac:spMkLst>
            <pc:docMk/>
            <pc:sldMk cId="864926894" sldId="258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6:00.757" v="398" actId="207"/>
        <pc:sldMkLst>
          <pc:docMk/>
          <pc:sldMk cId="1175480931" sldId="259"/>
        </pc:sldMkLst>
        <pc:spChg chg="mod">
          <ac:chgData name="Alicia Murphy" userId="adda27f9-345c-488e-bb4b-5394da40f56f" providerId="ADAL" clId="{EFE713CB-F251-4928-96B5-09517F9A337B}" dt="2024-09-19T16:16:00.757" v="398" actId="207"/>
          <ac:spMkLst>
            <pc:docMk/>
            <pc:sldMk cId="1175480931" sldId="259"/>
            <ac:spMk id="2" creationId="{00000000-0000-0000-0000-000000000000}"/>
          </ac:spMkLst>
        </pc:spChg>
        <pc:picChg chg="mod">
          <ac:chgData name="Alicia Murphy" userId="adda27f9-345c-488e-bb4b-5394da40f56f" providerId="ADAL" clId="{EFE713CB-F251-4928-96B5-09517F9A337B}" dt="2024-09-19T15:24:05.143" v="317" actId="1076"/>
          <ac:picMkLst>
            <pc:docMk/>
            <pc:sldMk cId="1175480931" sldId="259"/>
            <ac:picMk id="3" creationId="{00000000-0000-0000-0000-000000000000}"/>
          </ac:picMkLst>
        </pc:picChg>
      </pc:sldChg>
      <pc:sldChg chg="modSp">
        <pc:chgData name="Alicia Murphy" userId="adda27f9-345c-488e-bb4b-5394da40f56f" providerId="ADAL" clId="{EFE713CB-F251-4928-96B5-09517F9A337B}" dt="2024-09-19T16:14:37.889" v="389" actId="207"/>
        <pc:sldMkLst>
          <pc:docMk/>
          <pc:sldMk cId="1637700323" sldId="260"/>
        </pc:sldMkLst>
        <pc:spChg chg="mod">
          <ac:chgData name="Alicia Murphy" userId="adda27f9-345c-488e-bb4b-5394da40f56f" providerId="ADAL" clId="{EFE713CB-F251-4928-96B5-09517F9A337B}" dt="2024-09-19T16:14:37.889" v="389" actId="207"/>
          <ac:spMkLst>
            <pc:docMk/>
            <pc:sldMk cId="1637700323" sldId="260"/>
            <ac:spMk id="2" creationId="{00000000-0000-0000-0000-000000000000}"/>
          </ac:spMkLst>
        </pc:spChg>
        <pc:picChg chg="mod">
          <ac:chgData name="Alicia Murphy" userId="adda27f9-345c-488e-bb4b-5394da40f56f" providerId="ADAL" clId="{EFE713CB-F251-4928-96B5-09517F9A337B}" dt="2024-09-19T14:17:36.918" v="292" actId="1076"/>
          <ac:picMkLst>
            <pc:docMk/>
            <pc:sldMk cId="1637700323" sldId="260"/>
            <ac:picMk id="4" creationId="{00000000-0000-0000-0000-000000000000}"/>
          </ac:picMkLst>
        </pc:picChg>
      </pc:sldChg>
      <pc:sldChg chg="addSp modSp">
        <pc:chgData name="Alicia Murphy" userId="adda27f9-345c-488e-bb4b-5394da40f56f" providerId="ADAL" clId="{EFE713CB-F251-4928-96B5-09517F9A337B}" dt="2024-09-21T19:11:33.564" v="431" actId="207"/>
        <pc:sldMkLst>
          <pc:docMk/>
          <pc:sldMk cId="556821535" sldId="261"/>
        </pc:sldMkLst>
        <pc:spChg chg="mod">
          <ac:chgData name="Alicia Murphy" userId="adda27f9-345c-488e-bb4b-5394da40f56f" providerId="ADAL" clId="{EFE713CB-F251-4928-96B5-09517F9A337B}" dt="2024-09-21T19:11:33.564" v="431" actId="207"/>
          <ac:spMkLst>
            <pc:docMk/>
            <pc:sldMk cId="556821535" sldId="261"/>
            <ac:spMk id="2" creationId="{00000000-0000-0000-0000-000000000000}"/>
          </ac:spMkLst>
        </pc:spChg>
        <pc:picChg chg="mod">
          <ac:chgData name="Alicia Murphy" userId="adda27f9-345c-488e-bb4b-5394da40f56f" providerId="ADAL" clId="{EFE713CB-F251-4928-96B5-09517F9A337B}" dt="2024-09-19T14:07:57.365" v="275" actId="1076"/>
          <ac:picMkLst>
            <pc:docMk/>
            <pc:sldMk cId="556821535" sldId="261"/>
            <ac:picMk id="5" creationId="{00000000-0000-0000-0000-000000000000}"/>
          </ac:picMkLst>
        </pc:picChg>
        <pc:picChg chg="add mod">
          <ac:chgData name="Alicia Murphy" userId="adda27f9-345c-488e-bb4b-5394da40f56f" providerId="ADAL" clId="{EFE713CB-F251-4928-96B5-09517F9A337B}" dt="2024-09-19T14:14:45.556" v="281" actId="1076"/>
          <ac:picMkLst>
            <pc:docMk/>
            <pc:sldMk cId="556821535" sldId="261"/>
            <ac:picMk id="7" creationId="{AEE3E210-3AA7-4600-AA2D-E69F72473C21}"/>
          </ac:picMkLst>
        </pc:picChg>
      </pc:sldChg>
      <pc:sldChg chg="addSp modSp">
        <pc:chgData name="Alicia Murphy" userId="adda27f9-345c-488e-bb4b-5394da40f56f" providerId="ADAL" clId="{EFE713CB-F251-4928-96B5-09517F9A337B}" dt="2024-09-19T16:12:03.789" v="374" actId="207"/>
        <pc:sldMkLst>
          <pc:docMk/>
          <pc:sldMk cId="795483195" sldId="262"/>
        </pc:sldMkLst>
        <pc:spChg chg="mod">
          <ac:chgData name="Alicia Murphy" userId="adda27f9-345c-488e-bb4b-5394da40f56f" providerId="ADAL" clId="{EFE713CB-F251-4928-96B5-09517F9A337B}" dt="2024-09-19T16:12:03.789" v="374" actId="207"/>
          <ac:spMkLst>
            <pc:docMk/>
            <pc:sldMk cId="795483195" sldId="262"/>
            <ac:spMk id="2" creationId="{00000000-0000-0000-0000-000000000000}"/>
          </ac:spMkLst>
        </pc:spChg>
        <pc:picChg chg="add mod">
          <ac:chgData name="Alicia Murphy" userId="adda27f9-345c-488e-bb4b-5394da40f56f" providerId="ADAL" clId="{EFE713CB-F251-4928-96B5-09517F9A337B}" dt="2024-09-19T14:05:48.235" v="264" actId="14100"/>
          <ac:picMkLst>
            <pc:docMk/>
            <pc:sldMk cId="795483195" sldId="262"/>
            <ac:picMk id="5" creationId="{39A7C819-ECCA-49CB-86D4-9D97BD023CC5}"/>
          </ac:picMkLst>
        </pc:picChg>
      </pc:sldChg>
      <pc:sldChg chg="modSp">
        <pc:chgData name="Alicia Murphy" userId="adda27f9-345c-488e-bb4b-5394da40f56f" providerId="ADAL" clId="{EFE713CB-F251-4928-96B5-09517F9A337B}" dt="2024-09-19T16:12:35.822" v="379" actId="207"/>
        <pc:sldMkLst>
          <pc:docMk/>
          <pc:sldMk cId="463834057" sldId="263"/>
        </pc:sldMkLst>
        <pc:spChg chg="mod">
          <ac:chgData name="Alicia Murphy" userId="adda27f9-345c-488e-bb4b-5394da40f56f" providerId="ADAL" clId="{EFE713CB-F251-4928-96B5-09517F9A337B}" dt="2024-09-19T16:12:35.822" v="379" actId="207"/>
          <ac:spMkLst>
            <pc:docMk/>
            <pc:sldMk cId="463834057" sldId="263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21T19:11:40.104" v="432" actId="207"/>
        <pc:sldMkLst>
          <pc:docMk/>
          <pc:sldMk cId="1973415003" sldId="264"/>
        </pc:sldMkLst>
        <pc:spChg chg="mod">
          <ac:chgData name="Alicia Murphy" userId="adda27f9-345c-488e-bb4b-5394da40f56f" providerId="ADAL" clId="{EFE713CB-F251-4928-96B5-09517F9A337B}" dt="2024-09-21T19:11:40.104" v="432" actId="207"/>
          <ac:spMkLst>
            <pc:docMk/>
            <pc:sldMk cId="1973415003" sldId="264"/>
            <ac:spMk id="2" creationId="{00000000-0000-0000-0000-000000000000}"/>
          </ac:spMkLst>
        </pc:spChg>
      </pc:sldChg>
      <pc:sldChg chg="modSp setBg">
        <pc:chgData name="Alicia Murphy" userId="adda27f9-345c-488e-bb4b-5394da40f56f" providerId="ADAL" clId="{EFE713CB-F251-4928-96B5-09517F9A337B}" dt="2024-09-21T19:23:33.634" v="435"/>
        <pc:sldMkLst>
          <pc:docMk/>
          <pc:sldMk cId="1800775396" sldId="268"/>
        </pc:sldMkLst>
        <pc:spChg chg="mod">
          <ac:chgData name="Alicia Murphy" userId="adda27f9-345c-488e-bb4b-5394da40f56f" providerId="ADAL" clId="{EFE713CB-F251-4928-96B5-09517F9A337B}" dt="2024-09-19T16:13:36.669" v="383" actId="122"/>
          <ac:spMkLst>
            <pc:docMk/>
            <pc:sldMk cId="1800775396" sldId="268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4:22.425" v="387" actId="207"/>
        <pc:sldMkLst>
          <pc:docMk/>
          <pc:sldMk cId="45330671" sldId="269"/>
        </pc:sldMkLst>
        <pc:spChg chg="mod">
          <ac:chgData name="Alicia Murphy" userId="adda27f9-345c-488e-bb4b-5394da40f56f" providerId="ADAL" clId="{EFE713CB-F251-4928-96B5-09517F9A337B}" dt="2024-09-19T16:14:22.425" v="387" actId="207"/>
          <ac:spMkLst>
            <pc:docMk/>
            <pc:sldMk cId="45330671" sldId="269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4:16:27.455" v="287" actId="2711"/>
        <pc:sldMkLst>
          <pc:docMk/>
          <pc:sldMk cId="1191605844" sldId="270"/>
        </pc:sldMkLst>
        <pc:spChg chg="mod">
          <ac:chgData name="Alicia Murphy" userId="adda27f9-345c-488e-bb4b-5394da40f56f" providerId="ADAL" clId="{EFE713CB-F251-4928-96B5-09517F9A337B}" dt="2024-09-19T14:16:27.455" v="287" actId="2711"/>
          <ac:spMkLst>
            <pc:docMk/>
            <pc:sldMk cId="1191605844" sldId="270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21T19:25:55.165" v="441" actId="2711"/>
        <pc:sldMkLst>
          <pc:docMk/>
          <pc:sldMk cId="1553088182" sldId="271"/>
        </pc:sldMkLst>
        <pc:spChg chg="mod">
          <ac:chgData name="Alicia Murphy" userId="adda27f9-345c-488e-bb4b-5394da40f56f" providerId="ADAL" clId="{EFE713CB-F251-4928-96B5-09517F9A337B}" dt="2024-09-21T19:25:55.165" v="441" actId="2711"/>
          <ac:spMkLst>
            <pc:docMk/>
            <pc:sldMk cId="1553088182" sldId="271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4:29.288" v="388" actId="207"/>
        <pc:sldMkLst>
          <pc:docMk/>
          <pc:sldMk cId="447123458" sldId="272"/>
        </pc:sldMkLst>
        <pc:spChg chg="mod">
          <ac:chgData name="Alicia Murphy" userId="adda27f9-345c-488e-bb4b-5394da40f56f" providerId="ADAL" clId="{EFE713CB-F251-4928-96B5-09517F9A337B}" dt="2024-09-19T16:14:29.288" v="388" actId="207"/>
          <ac:spMkLst>
            <pc:docMk/>
            <pc:sldMk cId="447123458" sldId="272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4:43.535" v="390" actId="207"/>
        <pc:sldMkLst>
          <pc:docMk/>
          <pc:sldMk cId="2432624257" sldId="273"/>
        </pc:sldMkLst>
        <pc:spChg chg="mod">
          <ac:chgData name="Alicia Murphy" userId="adda27f9-345c-488e-bb4b-5394da40f56f" providerId="ADAL" clId="{EFE713CB-F251-4928-96B5-09517F9A337B}" dt="2024-09-19T16:14:43.535" v="390" actId="207"/>
          <ac:spMkLst>
            <pc:docMk/>
            <pc:sldMk cId="2432624257" sldId="273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4:18:13.644" v="295" actId="2711"/>
        <pc:sldMkLst>
          <pc:docMk/>
          <pc:sldMk cId="678911860" sldId="274"/>
        </pc:sldMkLst>
        <pc:spChg chg="mod">
          <ac:chgData name="Alicia Murphy" userId="adda27f9-345c-488e-bb4b-5394da40f56f" providerId="ADAL" clId="{EFE713CB-F251-4928-96B5-09517F9A337B}" dt="2024-09-19T14:18:13.644" v="295" actId="2711"/>
          <ac:spMkLst>
            <pc:docMk/>
            <pc:sldMk cId="678911860" sldId="274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4:18:28.895" v="297" actId="2711"/>
        <pc:sldMkLst>
          <pc:docMk/>
          <pc:sldMk cId="2951503777" sldId="275"/>
        </pc:sldMkLst>
        <pc:spChg chg="mod">
          <ac:chgData name="Alicia Murphy" userId="adda27f9-345c-488e-bb4b-5394da40f56f" providerId="ADAL" clId="{EFE713CB-F251-4928-96B5-09517F9A337B}" dt="2024-09-19T14:18:28.895" v="297" actId="2711"/>
          <ac:spMkLst>
            <pc:docMk/>
            <pc:sldMk cId="2951503777" sldId="275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4:50.187" v="391" actId="207"/>
        <pc:sldMkLst>
          <pc:docMk/>
          <pc:sldMk cId="3576866516" sldId="276"/>
        </pc:sldMkLst>
        <pc:spChg chg="mod">
          <ac:chgData name="Alicia Murphy" userId="adda27f9-345c-488e-bb4b-5394da40f56f" providerId="ADAL" clId="{EFE713CB-F251-4928-96B5-09517F9A337B}" dt="2024-09-19T16:14:50.187" v="391" actId="207"/>
          <ac:spMkLst>
            <pc:docMk/>
            <pc:sldMk cId="3576866516" sldId="276"/>
            <ac:spMk id="2" creationId="{00000000-0000-0000-0000-000000000000}"/>
          </ac:spMkLst>
        </pc:spChg>
      </pc:sldChg>
      <pc:sldChg chg="addSp delSp modSp">
        <pc:chgData name="Alicia Murphy" userId="adda27f9-345c-488e-bb4b-5394da40f56f" providerId="ADAL" clId="{EFE713CB-F251-4928-96B5-09517F9A337B}" dt="2024-09-21T19:45:11.310" v="513"/>
        <pc:sldMkLst>
          <pc:docMk/>
          <pc:sldMk cId="1175044303" sldId="277"/>
        </pc:sldMkLst>
        <pc:spChg chg="mod">
          <ac:chgData name="Alicia Murphy" userId="adda27f9-345c-488e-bb4b-5394da40f56f" providerId="ADAL" clId="{EFE713CB-F251-4928-96B5-09517F9A337B}" dt="2024-09-21T19:26:55.891" v="449" actId="20577"/>
          <ac:spMkLst>
            <pc:docMk/>
            <pc:sldMk cId="1175044303" sldId="277"/>
            <ac:spMk id="2" creationId="{00000000-0000-0000-0000-000000000000}"/>
          </ac:spMkLst>
        </pc:spChg>
        <pc:picChg chg="add mod">
          <ac:chgData name="Alicia Murphy" userId="adda27f9-345c-488e-bb4b-5394da40f56f" providerId="ADAL" clId="{EFE713CB-F251-4928-96B5-09517F9A337B}" dt="2024-09-19T14:19:00.907" v="301" actId="1076"/>
          <ac:picMkLst>
            <pc:docMk/>
            <pc:sldMk cId="1175044303" sldId="277"/>
            <ac:picMk id="4" creationId="{EEBE4A7F-C6C5-484E-9ABA-3A807C42F4AF}"/>
          </ac:picMkLst>
        </pc:picChg>
        <pc:picChg chg="del">
          <ac:chgData name="Alicia Murphy" userId="adda27f9-345c-488e-bb4b-5394da40f56f" providerId="ADAL" clId="{EFE713CB-F251-4928-96B5-09517F9A337B}" dt="2024-09-21T19:45:11.310" v="513"/>
          <ac:picMkLst>
            <pc:docMk/>
            <pc:sldMk cId="1175044303" sldId="277"/>
            <ac:picMk id="5" creationId="{2B707438-710C-4F72-B748-CCF3C3E48E5A}"/>
          </ac:picMkLst>
        </pc:picChg>
      </pc:sldChg>
      <pc:sldChg chg="modSp">
        <pc:chgData name="Alicia Murphy" userId="adda27f9-345c-488e-bb4b-5394da40f56f" providerId="ADAL" clId="{EFE713CB-F251-4928-96B5-09517F9A337B}" dt="2024-09-19T16:11:36.472" v="373" actId="122"/>
        <pc:sldMkLst>
          <pc:docMk/>
          <pc:sldMk cId="2507780904" sldId="278"/>
        </pc:sldMkLst>
        <pc:spChg chg="mod">
          <ac:chgData name="Alicia Murphy" userId="adda27f9-345c-488e-bb4b-5394da40f56f" providerId="ADAL" clId="{EFE713CB-F251-4928-96B5-09517F9A337B}" dt="2024-09-19T16:11:36.472" v="373" actId="122"/>
          <ac:spMkLst>
            <pc:docMk/>
            <pc:sldMk cId="2507780904" sldId="278"/>
            <ac:spMk id="2" creationId="{00000000-0000-0000-0000-000000000000}"/>
          </ac:spMkLst>
        </pc:spChg>
      </pc:sldChg>
      <pc:sldChg chg="modSp setBg">
        <pc:chgData name="Alicia Murphy" userId="adda27f9-345c-488e-bb4b-5394da40f56f" providerId="ADAL" clId="{EFE713CB-F251-4928-96B5-09517F9A337B}" dt="2024-09-21T19:24:14.385" v="440" actId="207"/>
        <pc:sldMkLst>
          <pc:docMk/>
          <pc:sldMk cId="2777792864" sldId="279"/>
        </pc:sldMkLst>
        <pc:spChg chg="mod">
          <ac:chgData name="Alicia Murphy" userId="adda27f9-345c-488e-bb4b-5394da40f56f" providerId="ADAL" clId="{EFE713CB-F251-4928-96B5-09517F9A337B}" dt="2024-09-21T19:24:14.385" v="440" actId="207"/>
          <ac:spMkLst>
            <pc:docMk/>
            <pc:sldMk cId="2777792864" sldId="279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6:15:33.713" v="395" actId="207"/>
        <pc:sldMkLst>
          <pc:docMk/>
          <pc:sldMk cId="1301129203" sldId="280"/>
        </pc:sldMkLst>
        <pc:spChg chg="mod">
          <ac:chgData name="Alicia Murphy" userId="adda27f9-345c-488e-bb4b-5394da40f56f" providerId="ADAL" clId="{EFE713CB-F251-4928-96B5-09517F9A337B}" dt="2024-09-19T16:15:33.713" v="395" actId="207"/>
          <ac:spMkLst>
            <pc:docMk/>
            <pc:sldMk cId="1301129203" sldId="280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4:19:39.980" v="305" actId="255"/>
        <pc:sldMkLst>
          <pc:docMk/>
          <pc:sldMk cId="598481088" sldId="281"/>
        </pc:sldMkLst>
        <pc:spChg chg="mod">
          <ac:chgData name="Alicia Murphy" userId="adda27f9-345c-488e-bb4b-5394da40f56f" providerId="ADAL" clId="{EFE713CB-F251-4928-96B5-09517F9A337B}" dt="2024-09-19T14:19:39.980" v="305" actId="255"/>
          <ac:spMkLst>
            <pc:docMk/>
            <pc:sldMk cId="598481088" sldId="281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4:20:04.883" v="307" actId="255"/>
        <pc:sldMkLst>
          <pc:docMk/>
          <pc:sldMk cId="4088105597" sldId="282"/>
        </pc:sldMkLst>
        <pc:spChg chg="mod">
          <ac:chgData name="Alicia Murphy" userId="adda27f9-345c-488e-bb4b-5394da40f56f" providerId="ADAL" clId="{EFE713CB-F251-4928-96B5-09517F9A337B}" dt="2024-09-19T14:20:04.883" v="307" actId="255"/>
          <ac:spMkLst>
            <pc:docMk/>
            <pc:sldMk cId="4088105597" sldId="282"/>
            <ac:spMk id="2" creationId="{00000000-0000-0000-0000-000000000000}"/>
          </ac:spMkLst>
        </pc:spChg>
      </pc:sldChg>
      <pc:sldChg chg="modSp">
        <pc:chgData name="Alicia Murphy" userId="adda27f9-345c-488e-bb4b-5394da40f56f" providerId="ADAL" clId="{EFE713CB-F251-4928-96B5-09517F9A337B}" dt="2024-09-19T14:20:29.513" v="310" actId="20577"/>
        <pc:sldMkLst>
          <pc:docMk/>
          <pc:sldMk cId="2972250931" sldId="283"/>
        </pc:sldMkLst>
        <pc:spChg chg="mod">
          <ac:chgData name="Alicia Murphy" userId="adda27f9-345c-488e-bb4b-5394da40f56f" providerId="ADAL" clId="{EFE713CB-F251-4928-96B5-09517F9A337B}" dt="2024-09-19T14:20:29.513" v="310" actId="20577"/>
          <ac:spMkLst>
            <pc:docMk/>
            <pc:sldMk cId="2972250931" sldId="283"/>
            <ac:spMk id="3" creationId="{00000000-0000-0000-0000-000000000000}"/>
          </ac:spMkLst>
        </pc:spChg>
      </pc:sldChg>
      <pc:sldChg chg="addSp modSp">
        <pc:chgData name="Alicia Murphy" userId="adda27f9-345c-488e-bb4b-5394da40f56f" providerId="ADAL" clId="{EFE713CB-F251-4928-96B5-09517F9A337B}" dt="2024-09-21T19:11:10.192" v="428" actId="207"/>
        <pc:sldMkLst>
          <pc:docMk/>
          <pc:sldMk cId="1865327757" sldId="284"/>
        </pc:sldMkLst>
        <pc:spChg chg="mod">
          <ac:chgData name="Alicia Murphy" userId="adda27f9-345c-488e-bb4b-5394da40f56f" providerId="ADAL" clId="{EFE713CB-F251-4928-96B5-09517F9A337B}" dt="2024-09-21T19:11:10.192" v="428" actId="207"/>
          <ac:spMkLst>
            <pc:docMk/>
            <pc:sldMk cId="1865327757" sldId="284"/>
            <ac:spMk id="2" creationId="{287C82E3-EBD4-479F-9BFA-AA089F2A1AD1}"/>
          </ac:spMkLst>
        </pc:spChg>
        <pc:spChg chg="mod">
          <ac:chgData name="Alicia Murphy" userId="adda27f9-345c-488e-bb4b-5394da40f56f" providerId="ADAL" clId="{EFE713CB-F251-4928-96B5-09517F9A337B}" dt="2024-09-19T16:21:07.472" v="422"/>
          <ac:spMkLst>
            <pc:docMk/>
            <pc:sldMk cId="1865327757" sldId="284"/>
            <ac:spMk id="3" creationId="{F5F3D8FF-3A88-4379-BE5B-E7BF11C9EC5F}"/>
          </ac:spMkLst>
        </pc:spChg>
        <pc:picChg chg="add mod">
          <ac:chgData name="Alicia Murphy" userId="adda27f9-345c-488e-bb4b-5394da40f56f" providerId="ADAL" clId="{EFE713CB-F251-4928-96B5-09517F9A337B}" dt="2024-09-19T16:21:06.809" v="420" actId="1076"/>
          <ac:picMkLst>
            <pc:docMk/>
            <pc:sldMk cId="1865327757" sldId="284"/>
            <ac:picMk id="4" creationId="{23046D94-1C06-4BF9-B5AA-AD5C76A38DAC}"/>
          </ac:picMkLst>
        </pc:picChg>
      </pc:sldChg>
      <pc:sldChg chg="modSp">
        <pc:chgData name="Alicia Murphy" userId="adda27f9-345c-488e-bb4b-5394da40f56f" providerId="ADAL" clId="{EFE713CB-F251-4928-96B5-09517F9A337B}" dt="2024-09-21T19:11:15.976" v="429" actId="207"/>
        <pc:sldMkLst>
          <pc:docMk/>
          <pc:sldMk cId="1035680090" sldId="285"/>
        </pc:sldMkLst>
        <pc:spChg chg="mod">
          <ac:chgData name="Alicia Murphy" userId="adda27f9-345c-488e-bb4b-5394da40f56f" providerId="ADAL" clId="{EFE713CB-F251-4928-96B5-09517F9A337B}" dt="2024-09-21T19:11:15.976" v="429" actId="207"/>
          <ac:spMkLst>
            <pc:docMk/>
            <pc:sldMk cId="1035680090" sldId="285"/>
            <ac:spMk id="2" creationId="{B6BB04FD-E8BB-4634-A82E-F37BFA6AC4A6}"/>
          </ac:spMkLst>
        </pc:spChg>
        <pc:spChg chg="mod">
          <ac:chgData name="Alicia Murphy" userId="adda27f9-345c-488e-bb4b-5394da40f56f" providerId="ADAL" clId="{EFE713CB-F251-4928-96B5-09517F9A337B}" dt="2024-09-19T16:21:07.472" v="422"/>
          <ac:spMkLst>
            <pc:docMk/>
            <pc:sldMk cId="1035680090" sldId="285"/>
            <ac:spMk id="3" creationId="{0051182E-D2BA-4503-8F4C-703EDD6E3A01}"/>
          </ac:spMkLst>
        </pc:spChg>
      </pc:sldChg>
      <pc:sldChg chg="modSp">
        <pc:chgData name="Alicia Murphy" userId="adda27f9-345c-488e-bb4b-5394da40f56f" providerId="ADAL" clId="{EFE713CB-F251-4928-96B5-09517F9A337B}" dt="2024-09-19T16:13:07.606" v="382" actId="255"/>
        <pc:sldMkLst>
          <pc:docMk/>
          <pc:sldMk cId="1323413022" sldId="287"/>
        </pc:sldMkLst>
        <pc:spChg chg="mod">
          <ac:chgData name="Alicia Murphy" userId="adda27f9-345c-488e-bb4b-5394da40f56f" providerId="ADAL" clId="{EFE713CB-F251-4928-96B5-09517F9A337B}" dt="2024-09-19T16:13:07.606" v="382" actId="255"/>
          <ac:spMkLst>
            <pc:docMk/>
            <pc:sldMk cId="1323413022" sldId="287"/>
            <ac:spMk id="2" creationId="{00000000-0000-0000-0000-000000000000}"/>
          </ac:spMkLst>
        </pc:spChg>
        <pc:picChg chg="mod">
          <ac:chgData name="Alicia Murphy" userId="adda27f9-345c-488e-bb4b-5394da40f56f" providerId="ADAL" clId="{EFE713CB-F251-4928-96B5-09517F9A337B}" dt="2024-09-19T14:15:35.632" v="283" actId="1076"/>
          <ac:picMkLst>
            <pc:docMk/>
            <pc:sldMk cId="1323413022" sldId="287"/>
            <ac:picMk id="4" creationId="{00000000-0000-0000-0000-000000000000}"/>
          </ac:picMkLst>
        </pc:picChg>
      </pc:sldChg>
      <pc:sldChg chg="addSp delSp modSp add">
        <pc:chgData name="Alicia Murphy" userId="adda27f9-345c-488e-bb4b-5394da40f56f" providerId="ADAL" clId="{EFE713CB-F251-4928-96B5-09517F9A337B}" dt="2024-09-21T19:11:22.853" v="430" actId="207"/>
        <pc:sldMkLst>
          <pc:docMk/>
          <pc:sldMk cId="4239731651" sldId="288"/>
        </pc:sldMkLst>
        <pc:spChg chg="mod">
          <ac:chgData name="Alicia Murphy" userId="adda27f9-345c-488e-bb4b-5394da40f56f" providerId="ADAL" clId="{EFE713CB-F251-4928-96B5-09517F9A337B}" dt="2024-09-21T19:11:22.853" v="430" actId="207"/>
          <ac:spMkLst>
            <pc:docMk/>
            <pc:sldMk cId="4239731651" sldId="288"/>
            <ac:spMk id="2" creationId="{31009001-3175-439D-A2AD-003695D1C87E}"/>
          </ac:spMkLst>
        </pc:spChg>
        <pc:spChg chg="mod">
          <ac:chgData name="Alicia Murphy" userId="adda27f9-345c-488e-bb4b-5394da40f56f" providerId="ADAL" clId="{EFE713CB-F251-4928-96B5-09517F9A337B}" dt="2024-09-19T13:53:55.061" v="242" actId="2711"/>
          <ac:spMkLst>
            <pc:docMk/>
            <pc:sldMk cId="4239731651" sldId="288"/>
            <ac:spMk id="3" creationId="{A1F9E792-D77A-4969-9335-D34A725B5EA0}"/>
          </ac:spMkLst>
        </pc:spChg>
        <pc:spChg chg="add del">
          <ac:chgData name="Alicia Murphy" userId="adda27f9-345c-488e-bb4b-5394da40f56f" providerId="ADAL" clId="{EFE713CB-F251-4928-96B5-09517F9A337B}" dt="2024-09-19T13:55:58.828" v="245"/>
          <ac:spMkLst>
            <pc:docMk/>
            <pc:sldMk cId="4239731651" sldId="288"/>
            <ac:spMk id="4" creationId="{FFB09992-96BA-466D-A448-17254342DC7C}"/>
          </ac:spMkLst>
        </pc:spChg>
        <pc:picChg chg="add mod">
          <ac:chgData name="Alicia Murphy" userId="adda27f9-345c-488e-bb4b-5394da40f56f" providerId="ADAL" clId="{EFE713CB-F251-4928-96B5-09517F9A337B}" dt="2024-09-19T16:21:04.186" v="419" actId="1076"/>
          <ac:picMkLst>
            <pc:docMk/>
            <pc:sldMk cId="4239731651" sldId="288"/>
            <ac:picMk id="5" creationId="{4A5687C7-CD2B-4882-BFF1-2757D1F867FD}"/>
          </ac:picMkLst>
        </pc:picChg>
        <pc:picChg chg="add mod">
          <ac:chgData name="Alicia Murphy" userId="adda27f9-345c-488e-bb4b-5394da40f56f" providerId="ADAL" clId="{EFE713CB-F251-4928-96B5-09517F9A337B}" dt="2024-09-19T13:57:23.162" v="253" actId="1076"/>
          <ac:picMkLst>
            <pc:docMk/>
            <pc:sldMk cId="4239731651" sldId="288"/>
            <ac:picMk id="6" creationId="{75F0B46C-7CB8-4B12-89F3-51DBD552F091}"/>
          </ac:picMkLst>
        </pc:picChg>
      </pc:sldChg>
      <pc:sldChg chg="addSp delSp modSp add">
        <pc:chgData name="Alicia Murphy" userId="adda27f9-345c-488e-bb4b-5394da40f56f" providerId="ADAL" clId="{EFE713CB-F251-4928-96B5-09517F9A337B}" dt="2024-09-21T19:44:26.168" v="510" actId="1076"/>
        <pc:sldMkLst>
          <pc:docMk/>
          <pc:sldMk cId="3563052727" sldId="289"/>
        </pc:sldMkLst>
        <pc:spChg chg="mod">
          <ac:chgData name="Alicia Murphy" userId="adda27f9-345c-488e-bb4b-5394da40f56f" providerId="ADAL" clId="{EFE713CB-F251-4928-96B5-09517F9A337B}" dt="2024-09-21T19:43:01.492" v="503" actId="2711"/>
          <ac:spMkLst>
            <pc:docMk/>
            <pc:sldMk cId="3563052727" sldId="289"/>
            <ac:spMk id="2" creationId="{50C41C0F-E161-4B00-A618-0D3015970938}"/>
          </ac:spMkLst>
        </pc:spChg>
        <pc:spChg chg="add del mod">
          <ac:chgData name="Alicia Murphy" userId="adda27f9-345c-488e-bb4b-5394da40f56f" providerId="ADAL" clId="{EFE713CB-F251-4928-96B5-09517F9A337B}" dt="2024-09-21T19:41:02.839" v="492"/>
          <ac:spMkLst>
            <pc:docMk/>
            <pc:sldMk cId="3563052727" sldId="289"/>
            <ac:spMk id="3" creationId="{2E2DB958-1772-44F0-9140-9CC8992EA4C2}"/>
          </ac:spMkLst>
        </pc:spChg>
        <pc:spChg chg="add del mod">
          <ac:chgData name="Alicia Murphy" userId="adda27f9-345c-488e-bb4b-5394da40f56f" providerId="ADAL" clId="{EFE713CB-F251-4928-96B5-09517F9A337B}" dt="2024-09-21T19:39:26.767" v="468"/>
          <ac:spMkLst>
            <pc:docMk/>
            <pc:sldMk cId="3563052727" sldId="289"/>
            <ac:spMk id="4" creationId="{8B6DC804-B581-4841-AC57-79ADBF3CE4A4}"/>
          </ac:spMkLst>
        </pc:spChg>
        <pc:spChg chg="add del mod">
          <ac:chgData name="Alicia Murphy" userId="adda27f9-345c-488e-bb4b-5394da40f56f" providerId="ADAL" clId="{EFE713CB-F251-4928-96B5-09517F9A337B}" dt="2024-09-21T19:39:43.554" v="477"/>
          <ac:spMkLst>
            <pc:docMk/>
            <pc:sldMk cId="3563052727" sldId="289"/>
            <ac:spMk id="6" creationId="{9FE6B0C0-D0B4-428A-8312-3FB7D1A03E3F}"/>
          </ac:spMkLst>
        </pc:spChg>
        <pc:spChg chg="add del">
          <ac:chgData name="Alicia Murphy" userId="adda27f9-345c-488e-bb4b-5394da40f56f" providerId="ADAL" clId="{EFE713CB-F251-4928-96B5-09517F9A337B}" dt="2024-09-21T19:40:38.281" v="491"/>
          <ac:spMkLst>
            <pc:docMk/>
            <pc:sldMk cId="3563052727" sldId="289"/>
            <ac:spMk id="8" creationId="{B1132CDA-4EE1-486A-9819-69321FC7E018}"/>
          </ac:spMkLst>
        </pc:spChg>
        <pc:picChg chg="add mod">
          <ac:chgData name="Alicia Murphy" userId="adda27f9-345c-488e-bb4b-5394da40f56f" providerId="ADAL" clId="{EFE713CB-F251-4928-96B5-09517F9A337B}" dt="2024-09-21T19:44:26.168" v="510" actId="1076"/>
          <ac:picMkLst>
            <pc:docMk/>
            <pc:sldMk cId="3563052727" sldId="289"/>
            <ac:picMk id="5" creationId="{87D04A5D-E32C-4C99-82B7-9461335F623A}"/>
          </ac:picMkLst>
        </pc:picChg>
        <pc:picChg chg="add del mod">
          <ac:chgData name="Alicia Murphy" userId="adda27f9-345c-488e-bb4b-5394da40f56f" providerId="ADAL" clId="{EFE713CB-F251-4928-96B5-09517F9A337B}" dt="2024-09-21T19:39:43.554" v="477"/>
          <ac:picMkLst>
            <pc:docMk/>
            <pc:sldMk cId="3563052727" sldId="289"/>
            <ac:picMk id="7" creationId="{44020CE6-122F-44F3-A142-3F6E53C46BE3}"/>
          </ac:picMkLst>
        </pc:picChg>
        <pc:picChg chg="add del">
          <ac:chgData name="Alicia Murphy" userId="adda27f9-345c-488e-bb4b-5394da40f56f" providerId="ADAL" clId="{EFE713CB-F251-4928-96B5-09517F9A337B}" dt="2024-09-21T19:40:38.281" v="491"/>
          <ac:picMkLst>
            <pc:docMk/>
            <pc:sldMk cId="3563052727" sldId="289"/>
            <ac:picMk id="9" creationId="{2E0DBA54-03C2-4F77-AC58-61A5BB87DBB8}"/>
          </ac:picMkLst>
        </pc:picChg>
        <pc:picChg chg="add del mod">
          <ac:chgData name="Alicia Murphy" userId="adda27f9-345c-488e-bb4b-5394da40f56f" providerId="ADAL" clId="{EFE713CB-F251-4928-96B5-09517F9A337B}" dt="2024-09-21T19:43:08.507" v="504" actId="478"/>
          <ac:picMkLst>
            <pc:docMk/>
            <pc:sldMk cId="3563052727" sldId="289"/>
            <ac:picMk id="10" creationId="{46BB825B-A934-4B01-A905-4404C84043CB}"/>
          </ac:picMkLst>
        </pc:picChg>
        <pc:picChg chg="add mod">
          <ac:chgData name="Alicia Murphy" userId="adda27f9-345c-488e-bb4b-5394da40f56f" providerId="ADAL" clId="{EFE713CB-F251-4928-96B5-09517F9A337B}" dt="2024-09-21T19:44:14.688" v="509" actId="14100"/>
          <ac:picMkLst>
            <pc:docMk/>
            <pc:sldMk cId="3563052727" sldId="289"/>
            <ac:picMk id="11" creationId="{A1A8C850-E41C-4945-A320-320F51CB1FB5}"/>
          </ac:picMkLst>
        </pc:picChg>
        <pc:picChg chg="add del mod">
          <ac:chgData name="Alicia Murphy" userId="adda27f9-345c-488e-bb4b-5394da40f56f" providerId="ADAL" clId="{EFE713CB-F251-4928-96B5-09517F9A337B}" dt="2024-09-21T19:39:29.188" v="472"/>
          <ac:picMkLst>
            <pc:docMk/>
            <pc:sldMk cId="3563052727" sldId="289"/>
            <ac:picMk id="1026" creationId="{EA72BF2B-0435-43A2-B9D8-009082406D09}"/>
          </ac:picMkLst>
        </pc:picChg>
      </pc:sldChg>
      <pc:sldChg chg="add del">
        <pc:chgData name="Alicia Murphy" userId="adda27f9-345c-488e-bb4b-5394da40f56f" providerId="ADAL" clId="{EFE713CB-F251-4928-96B5-09517F9A337B}" dt="2024-09-21T19:44:49.616" v="512"/>
        <pc:sldMkLst>
          <pc:docMk/>
          <pc:sldMk cId="2867369079" sldId="290"/>
        </pc:sldMkLst>
      </pc:sldChg>
      <pc:sldChg chg="add del">
        <pc:chgData name="Alicia Murphy" userId="adda27f9-345c-488e-bb4b-5394da40f56f" providerId="ADAL" clId="{EFE713CB-F251-4928-96B5-09517F9A337B}" dt="2024-09-21T19:45:34.484" v="516" actId="2696"/>
        <pc:sldMkLst>
          <pc:docMk/>
          <pc:sldMk cId="3346213187" sldId="290"/>
        </pc:sldMkLst>
      </pc:sldChg>
      <pc:sldChg chg="add">
        <pc:chgData name="Alicia Murphy" userId="adda27f9-345c-488e-bb4b-5394da40f56f" providerId="ADAL" clId="{EFE713CB-F251-4928-96B5-09517F9A337B}" dt="2024-09-21T19:45:25.528" v="515"/>
        <pc:sldMkLst>
          <pc:docMk/>
          <pc:sldMk cId="1414644605" sldId="291"/>
        </pc:sldMkLst>
      </pc:sldChg>
      <pc:sldChg chg="add del">
        <pc:chgData name="Alicia Murphy" userId="adda27f9-345c-488e-bb4b-5394da40f56f" providerId="ADAL" clId="{EFE713CB-F251-4928-96B5-09517F9A337B}" dt="2024-09-21T19:46:09.069" v="519" actId="2696"/>
        <pc:sldMkLst>
          <pc:docMk/>
          <pc:sldMk cId="488405199" sldId="292"/>
        </pc:sldMkLst>
      </pc:sldChg>
      <pc:sldChg chg="add">
        <pc:chgData name="Alicia Murphy" userId="adda27f9-345c-488e-bb4b-5394da40f56f" providerId="ADAL" clId="{EFE713CB-F251-4928-96B5-09517F9A337B}" dt="2024-09-21T19:45:56.534" v="518"/>
        <pc:sldMkLst>
          <pc:docMk/>
          <pc:sldMk cId="4226772279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8FE3-B325-4616-9A70-491C0981F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FB61-4582-4E30-99CB-10AE2D848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CDB1-3E8E-4306-B92B-F482FDD6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6D5A4-E3CA-48D9-9A4F-BC145092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9C009-2116-45AC-BBC7-66363E5D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3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39EF-5359-4A24-93A5-DB48E0FE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13AEA-B9FB-454A-A508-0DD8056A4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10D5-C871-408A-9F86-6F1C5391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092AD-0337-4C51-A4D8-E1125C41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3270-7D30-4C77-B35F-92D57EF4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91225-3590-439C-A51F-020189D6E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94146-8A42-42B2-A46D-327F6DA8C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9B92-7FBF-42B6-81DE-D25F3AAD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74CE6-ECE7-4008-B333-255FF7B1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C307-0D48-48DE-8284-F8FBA5D0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9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8E6F-66E3-4FA6-9EAE-76B07ABE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5AC3-88B0-4AC5-997F-CCF33B36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61F65-507B-40CE-B501-71DE7A04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6F96E-AEA9-4A91-9E38-6B0CC473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0ABA-2162-4867-8B80-C2DA92C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7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C877-60F7-40D6-9C57-DDFE69A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5E51-52DA-4910-9A24-46772082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14D5E-B088-4C46-A5EA-F607F9D4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8DBD-7406-4878-B080-FEBBB87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49597-5370-45C3-A644-75C4802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56B7-E26C-4D3C-8720-BA6094BD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83F7-53EF-4C4A-975D-B1758FAE1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D5D52-1D1C-42E5-BCF7-F7D31D41E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818AF-80A2-4A48-A432-705A297D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3640D-0086-40AD-9607-4EA729E2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2D51F-8757-47E7-A478-5BADA050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9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BBAB-5BB8-4E78-859F-23BE8D7E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4FF8C-BAB4-4F26-86BE-5D1700C31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D84F5-C4BA-49A6-9CBD-2E71A8D9D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B6E52-42A0-43A0-8B60-5525563EA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A761-F99F-451E-86BA-F3442B9A2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B6889-2191-4E7F-9CE9-A730A8A9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F0B62-C5C3-4DD8-8007-E5D7A75F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E522D-310A-46CB-A081-1111F024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46DD-1EC9-4155-8D70-1ACA16E4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B789D-6655-4E40-9D07-4E26AF8E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95219-A202-496A-95B1-6758DA62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B914-9552-4FF1-A2CD-762FA3B4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6CA04-7AC7-4D18-BB57-FAC2B484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5E7B4-9B4E-43EB-9D91-A996EBE8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34C55-4C98-4485-A5BD-E367EE16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4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D985-1357-44B0-9B21-B11EE27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947D-63C3-476B-B8E8-72CA8296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F48B-7932-46AF-8F1D-9844B1016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7CF17-9E73-41B4-AD2A-69CD498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740B0-F214-4930-BBF6-17AA8045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5D027-7477-44E1-95D0-FB12090D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1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3AE7-DD3D-4E14-BE90-E7A8C97F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42C57-9858-4A76-9D5F-41EFB07A0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654D8-AB8B-417A-AFD2-A4FC8846C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A268A-991C-4EEC-91F9-A84C4F1E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6F1DA-365C-4B0A-874E-85EF5148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94E02-DD38-44EB-91AA-51F9EBC3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31897-6830-48B2-802F-B19093E4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86EBA-1C9A-4281-8AD3-C827D2983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15FF4-92FE-4097-BE11-5604B81A3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B165-72AC-4C82-8BD8-5D3A4E927FD0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FD264-F460-44ED-9546-C09231CEB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ED92-2FCE-465C-A9E6-89706033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329F-8AAC-493A-99F9-063F2ED6C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2000" b="1" u="sng" dirty="0">
                <a:solidFill>
                  <a:srgbClr val="FF0000"/>
                </a:solidFill>
              </a:rPr>
              <a:t>Prayers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A8394-640C-4217-87A2-14904412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1" y="190523"/>
            <a:ext cx="1615580" cy="1127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C80F4-D18C-4887-B330-F64A7350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7" y="3902053"/>
            <a:ext cx="3690645" cy="2387600"/>
          </a:xfrm>
          <a:prstGeom prst="rect">
            <a:avLst/>
          </a:prstGeom>
        </p:spPr>
      </p:pic>
      <p:pic>
        <p:nvPicPr>
          <p:cNvPr id="1026" name="Picture 2" descr="Pope Francis quote: How powerful prayer ...">
            <a:extLst>
              <a:ext uri="{FF2B5EF4-FFF2-40B4-BE49-F238E27FC236}">
                <a16:creationId xmlns:a16="http://schemas.microsoft.com/office/drawing/2014/main" id="{F102D966-9E51-4F87-B9B2-C1AD546A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19" y="3802076"/>
            <a:ext cx="3690643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6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22069"/>
            <a:ext cx="10136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Glory be to the Father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Glory be to the Father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and to the Son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and to the Holy Spirit,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as it was in the beginning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is now, and ever shall be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world without end.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Amen </a:t>
            </a:r>
          </a:p>
        </p:txBody>
      </p:sp>
      <p:sp>
        <p:nvSpPr>
          <p:cNvPr id="3" name="AutoShape 2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Symbols of the Holy Spirit | Loyola Pr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93" r="23468"/>
          <a:stretch/>
        </p:blipFill>
        <p:spPr>
          <a:xfrm>
            <a:off x="8088922" y="1607231"/>
            <a:ext cx="3028475" cy="29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1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1C0F-E161-4B00-A618-0D301597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524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 Sacrament most holy, O Sacrament divine! All praise and all thanksgiving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Be every moment thine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04A5D-E32C-4C99-82B7-9461335F6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2274" y="3883025"/>
            <a:ext cx="1752600" cy="2609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8C850-E41C-4945-A320-320F51CB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" y="3978517"/>
            <a:ext cx="1847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350" y="1134231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GB" sz="9000" b="1" dirty="0">
                <a:solidFill>
                  <a:srgbClr val="FF0000"/>
                </a:solidFill>
              </a:rPr>
              <a:t>Prayers for Years 3 and 4</a:t>
            </a:r>
          </a:p>
        </p:txBody>
      </p:sp>
      <p:sp>
        <p:nvSpPr>
          <p:cNvPr id="4" name="AutoShape 2" descr="Children Praying Images – Browse 92,357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590" y="4543865"/>
            <a:ext cx="2805338" cy="1866825"/>
          </a:xfrm>
          <a:prstGeom prst="rect">
            <a:avLst/>
          </a:prstGeom>
        </p:spPr>
      </p:pic>
      <p:sp>
        <p:nvSpPr>
          <p:cNvPr id="6" name="AutoShape 4" descr="Child Praying Images | Free Photos, P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12738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6" b="97525" l="2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75" y="4047941"/>
            <a:ext cx="3071007" cy="2481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3" b="97992" l="1970" r="955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9877" y="3521831"/>
            <a:ext cx="2407188" cy="29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The Apostle’s Creed</a:t>
            </a:r>
            <a:endParaRPr lang="en-GB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I believe in God,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the Father almighty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Creator of heaven and earth,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and in Jesus Christ, his only Son, our Lord,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who was conceived by the Holy Spirit,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born of the Virgin Mary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suffered under Pontius Pilate</a:t>
            </a:r>
          </a:p>
        </p:txBody>
      </p:sp>
    </p:spTree>
    <p:extLst>
      <p:ext uri="{BB962C8B-B14F-4D97-AF65-F5344CB8AC3E}">
        <p14:creationId xmlns:p14="http://schemas.microsoft.com/office/powerpoint/2010/main" val="4533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25" y="184889"/>
            <a:ext cx="111382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was crucified, died and was buried;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he descended into hell;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third day he rose again from the dead;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he ascended into heaven,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and is seated at the right hand of God the Father almighty;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from there he will come to judge the living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19160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25" y="184889"/>
            <a:ext cx="1113826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I believe in the Holy Spirit,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the holy catholic church,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the communion of saints,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the forgiveness of sins,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the resurrection of the body,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and life everlasting.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55308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Act of Contrition (saying sorry)</a:t>
            </a:r>
            <a:endParaRPr lang="en-GB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O my God,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Because you are so good,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I am very sorry that I have sinned against you,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And with the help of your grace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I will try not to sin again.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47" y="47801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Angel of God</a:t>
            </a:r>
            <a:endParaRPr lang="en-GB" sz="6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Angel of God, my guardian dear,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to whom God loves commits me here,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ever this day be at my side,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to light and guide.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3" name="AutoShape 2" descr="Jesus Christ Sav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159" y="4448245"/>
            <a:ext cx="4403887" cy="23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745" y="0"/>
            <a:ext cx="111382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5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Come Holy Spirit</a:t>
            </a:r>
            <a:endParaRPr lang="en-GB"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V. Come, Holy Spirit, fill the hearts of your faithful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R. And kindle in them the fire of your love.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V. Send forth your Spirit and they shall be created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905" y="4797083"/>
            <a:ext cx="3381898" cy="18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4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R. And you will renew the face of the earth.</a:t>
            </a:r>
          </a:p>
          <a:p>
            <a:pPr fontAlgn="base"/>
            <a:endParaRPr lang="en-GB" sz="4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Let us pray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O God, who by the light of the Holy Spirit,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did instruct the hearts of your faithful,</a:t>
            </a:r>
          </a:p>
          <a:p>
            <a:pPr fontAlgn="base"/>
            <a:endParaRPr lang="en-GB" sz="5000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67891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37"/>
            <a:ext cx="12071350" cy="4535928"/>
          </a:xfrm>
        </p:spPr>
        <p:txBody>
          <a:bodyPr>
            <a:noAutofit/>
          </a:bodyPr>
          <a:lstStyle/>
          <a:p>
            <a:pPr algn="ctr"/>
            <a:r>
              <a:rPr lang="en-GB" sz="7200" dirty="0">
                <a:latin typeface="Century Gothic" panose="020B0502020202020204" pitchFamily="34" charset="0"/>
              </a:rPr>
              <a:t>Prayers for</a:t>
            </a:r>
            <a:br>
              <a:rPr lang="en-GB" sz="7200" dirty="0">
                <a:latin typeface="Century Gothic" panose="020B0502020202020204" pitchFamily="34" charset="0"/>
              </a:rPr>
            </a:br>
            <a:r>
              <a:rPr lang="en-GB" sz="7200" dirty="0">
                <a:latin typeface="Century Gothic" panose="020B0502020202020204" pitchFamily="34" charset="0"/>
              </a:rPr>
              <a:t> EYFS and KS1</a:t>
            </a:r>
            <a:r>
              <a:rPr lang="en-GB" sz="8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AutoShape 2" descr="Children Praying Images – Browse 92,357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590" y="4696265"/>
            <a:ext cx="2805338" cy="1714425"/>
          </a:xfrm>
          <a:prstGeom prst="rect">
            <a:avLst/>
          </a:prstGeom>
        </p:spPr>
      </p:pic>
      <p:sp>
        <p:nvSpPr>
          <p:cNvPr id="6" name="AutoShape 4" descr="Child Praying Images | Free Photos, P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90" y="48006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6" b="97525" l="2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75" y="4047941"/>
            <a:ext cx="3071007" cy="2481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3" b="97992" l="1970" r="955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9877" y="4405745"/>
            <a:ext cx="2407188" cy="2068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184D65-3FFD-4A6D-8E05-6248A75CFCB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0"/>
            <a:ext cx="1619250" cy="11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41E22-0DDE-4698-97F1-D0EA495B320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619250" cy="11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8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grant that by the same Holy Spirit,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we may be truly wise, and ever rejoice in your consolation,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through Christ our Lord.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Amen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06" y="3717591"/>
            <a:ext cx="3460871" cy="25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219" y="0"/>
            <a:ext cx="111382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Prayer of St Richard of Chichester</a:t>
            </a:r>
            <a:endParaRPr lang="en-GB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Thanks be to you, my Lord Jesus Christ,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for all the benefits which you have given me,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for all the pains and insults which you have borne for me.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O most merciful Redeemer, friend and brother</a:t>
            </a:r>
          </a:p>
        </p:txBody>
      </p:sp>
    </p:spTree>
    <p:extLst>
      <p:ext uri="{BB962C8B-B14F-4D97-AF65-F5344CB8AC3E}">
        <p14:creationId xmlns:p14="http://schemas.microsoft.com/office/powerpoint/2010/main" val="357686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May I know You more clearly,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love You more dearly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and </a:t>
            </a:r>
            <a:r>
              <a:rPr lang="en-GB" sz="5000">
                <a:solidFill>
                  <a:srgbClr val="000000"/>
                </a:solidFill>
                <a:latin typeface="Century Gothic" panose="020B0502020202020204" pitchFamily="34" charset="0"/>
              </a:rPr>
              <a:t>follow You </a:t>
            </a:r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more nearly,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day by day.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Amen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9" y="3539818"/>
            <a:ext cx="4184846" cy="2608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BE4A7F-C6C5-484E-9ABA-3A807C42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046" y="4062332"/>
            <a:ext cx="3609145" cy="27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4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1C0F-E161-4B00-A618-0D301597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524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 Sacrament most holy, O Sacrament divine! All praise and all thanksgiving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Be every moment thine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04A5D-E32C-4C99-82B7-9461335F6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2274" y="3883025"/>
            <a:ext cx="1752600" cy="2609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8C850-E41C-4945-A320-320F51CB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" y="3978517"/>
            <a:ext cx="1847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350" y="1134231"/>
            <a:ext cx="9144000" cy="2387600"/>
          </a:xfrm>
          <a:solidFill>
            <a:srgbClr val="8E0000"/>
          </a:solidFill>
        </p:spPr>
        <p:txBody>
          <a:bodyPr>
            <a:noAutofit/>
          </a:bodyPr>
          <a:lstStyle/>
          <a:p>
            <a:r>
              <a:rPr lang="en-GB" sz="9000" b="1" dirty="0"/>
              <a:t>Prayers for Year 5 and Year 6</a:t>
            </a:r>
          </a:p>
        </p:txBody>
      </p:sp>
      <p:sp>
        <p:nvSpPr>
          <p:cNvPr id="4" name="AutoShape 2" descr="Children Praying Images – Browse 92,357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590" y="4543865"/>
            <a:ext cx="2805338" cy="1866825"/>
          </a:xfrm>
          <a:prstGeom prst="rect">
            <a:avLst/>
          </a:prstGeom>
        </p:spPr>
      </p:pic>
      <p:sp>
        <p:nvSpPr>
          <p:cNvPr id="6" name="AutoShape 4" descr="Child Praying Images | Free Photos, P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12738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6" b="97525" l="2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75" y="4047941"/>
            <a:ext cx="3071007" cy="2481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3" b="97992" l="1970" r="955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9877" y="3521831"/>
            <a:ext cx="2407188" cy="29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49" y="470263"/>
            <a:ext cx="1107730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The </a:t>
            </a:r>
            <a:r>
              <a:rPr lang="en-GB" sz="4400" b="1" u="sng" kern="1800" spc="-55" dirty="0" err="1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Magnificat</a:t>
            </a:r>
            <a:endParaRPr lang="en-GB" sz="4400" b="1" u="sng" kern="1800" spc="-55" dirty="0">
              <a:solidFill>
                <a:srgbClr val="C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>
                <a:latin typeface="Century Gothic" panose="020B0502020202020204" pitchFamily="34" charset="0"/>
              </a:rPr>
              <a:t>My soul proclaims the greatness of the Lord,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my spirit rejoices in God my Saviour,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for he has looked upon his handmaid in her lowliness;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for behold and from this day forward,</a:t>
            </a:r>
          </a:p>
          <a:p>
            <a:r>
              <a:rPr lang="en-GB" sz="4400" dirty="0">
                <a:latin typeface="Century Gothic" panose="020B0502020202020204" pitchFamily="34" charset="0"/>
              </a:rPr>
              <a:t>all generations will call me blessed.</a:t>
            </a:r>
          </a:p>
          <a:p>
            <a:pPr fontAlgn="base"/>
            <a:endParaRPr lang="en-GB" sz="6000" b="1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301129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49" y="470263"/>
            <a:ext cx="110773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For the Almighty has done great things for me,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and holy is his name.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His mercy is from age to age </a:t>
            </a:r>
            <a:br>
              <a:rPr lang="en-GB" sz="4400" dirty="0">
                <a:latin typeface="Century Gothic" panose="020B0502020202020204" pitchFamily="34" charset="0"/>
              </a:rPr>
            </a:br>
            <a:r>
              <a:rPr lang="en-GB" sz="4400" dirty="0">
                <a:latin typeface="Century Gothic" panose="020B0502020202020204" pitchFamily="34" charset="0"/>
              </a:rPr>
              <a:t>for those who fear him.</a:t>
            </a:r>
            <a:endParaRPr lang="en-GB" sz="4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209" y="4211924"/>
            <a:ext cx="3494869" cy="23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609" y="225083"/>
            <a:ext cx="11665131" cy="67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made known the strength of his arm,</a:t>
            </a:r>
            <a:b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has scattered the proud in their conceit of heart.</a:t>
            </a:r>
            <a:b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cast down the mighty from their thrones</a:t>
            </a:r>
            <a:b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has exalted those who are lowly.</a:t>
            </a:r>
            <a:b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filled the hungry with good things,</a:t>
            </a:r>
            <a:b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srgbClr val="37373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has sent the rich away empty.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05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393" y="198828"/>
            <a:ext cx="11807483" cy="655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helped his servant Israel, 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mindful of his mercy, 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as he promised to our fathers,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Abraham and his descendants forever.</a:t>
            </a:r>
            <a:b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Glory be to the Father and to the Son 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the Holy Spirit,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it was in the beginning, is now,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every shall be, world without end.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solidFill>
                  <a:srgbClr val="37373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 </a:t>
            </a:r>
            <a:endParaRPr lang="en-GB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5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49" y="470263"/>
            <a:ext cx="110773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Act of Faith</a:t>
            </a:r>
            <a:endParaRPr lang="en-GB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My God, I believe in you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and all that your Church teaches, 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because you have said it,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and your word is true.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374" y="2798371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82E3-EBD4-479F-9BFA-AA089F2A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 Sign of the Cross (Nursery)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D8FF-3A88-4379-BE5B-E7BF11C9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latin typeface="Century Gothic" panose="020B0502020202020204" pitchFamily="34" charset="0"/>
              </a:rPr>
              <a:t>From my head to my heart</a:t>
            </a:r>
          </a:p>
          <a:p>
            <a:pPr marL="0" indent="0">
              <a:buNone/>
            </a:pPr>
            <a:r>
              <a:rPr lang="en-GB" sz="5400" dirty="0">
                <a:latin typeface="Century Gothic" panose="020B0502020202020204" pitchFamily="34" charset="0"/>
              </a:rPr>
              <a:t>to my shoulder to my shoulder</a:t>
            </a:r>
          </a:p>
          <a:p>
            <a:pPr marL="0" indent="0">
              <a:buNone/>
            </a:pPr>
            <a:r>
              <a:rPr lang="en-GB" sz="5400" dirty="0">
                <a:latin typeface="Century Gothic" panose="020B0502020202020204" pitchFamily="34" charset="0"/>
              </a:rPr>
              <a:t>Jesus loves 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46D94-1C06-4BF9-B5AA-AD5C76A3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3856383"/>
            <a:ext cx="2933700" cy="1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7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" y="339634"/>
            <a:ext cx="11116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u="sng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4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Act of Hope</a:t>
            </a:r>
          </a:p>
          <a:p>
            <a:pPr fontAlgn="base"/>
            <a:endParaRPr lang="en-GB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My God, I hope in you,</a:t>
            </a: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for grace and for glory,</a:t>
            </a: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because of your promises,</a:t>
            </a: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your mercy and your power.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877" y="203615"/>
            <a:ext cx="3567658" cy="23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Act of Love</a:t>
            </a:r>
            <a:endParaRPr lang="en-GB" sz="48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My God, because you are so good,</a:t>
            </a: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I love you with all my heart, </a:t>
            </a: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and for your sake,</a:t>
            </a:r>
          </a:p>
          <a:p>
            <a:pPr fontAlgn="base"/>
            <a:r>
              <a:rPr lang="en-GB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I love your neighbour as myself.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539" y="4574644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0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1C0F-E161-4B00-A618-0D301597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524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 Sacrament most holy, O Sacrament divine! All praise and all thanksgiving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Be every moment thine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04A5D-E32C-4C99-82B7-9461335F6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2274" y="3883025"/>
            <a:ext cx="1752600" cy="2609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8C850-E41C-4945-A320-320F51CB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" y="3978517"/>
            <a:ext cx="1847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7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22069"/>
            <a:ext cx="10136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The Sign of the Cross</a:t>
            </a:r>
          </a:p>
          <a:p>
            <a:endParaRPr lang="en-GB" sz="5400" dirty="0">
              <a:latin typeface="Century Gothic" panose="020B0502020202020204" pitchFamily="34" charset="0"/>
            </a:endParaRPr>
          </a:p>
          <a:p>
            <a:r>
              <a:rPr lang="en-GB" sz="5400" dirty="0">
                <a:latin typeface="Century Gothic" panose="020B0502020202020204" pitchFamily="34" charset="0"/>
              </a:rPr>
              <a:t>In the name of the Father</a:t>
            </a:r>
          </a:p>
          <a:p>
            <a:r>
              <a:rPr lang="en-GB" sz="5400" dirty="0">
                <a:latin typeface="Century Gothic" panose="020B0502020202020204" pitchFamily="34" charset="0"/>
              </a:rPr>
              <a:t>and of the Son</a:t>
            </a:r>
          </a:p>
          <a:p>
            <a:r>
              <a:rPr lang="en-GB" sz="5400" dirty="0">
                <a:latin typeface="Century Gothic" panose="020B0502020202020204" pitchFamily="34" charset="0"/>
              </a:rPr>
              <a:t>and of the Holy Spirit.</a:t>
            </a:r>
          </a:p>
          <a:p>
            <a:r>
              <a:rPr lang="en-GB" sz="5400" dirty="0">
                <a:latin typeface="Century Gothic" panose="020B0502020202020204" pitchFamily="34" charset="0"/>
              </a:rPr>
              <a:t>Amen.</a:t>
            </a:r>
          </a:p>
        </p:txBody>
      </p:sp>
      <p:sp>
        <p:nvSpPr>
          <p:cNvPr id="3" name="AutoShape 2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7C819-ECCA-49CB-86D4-9D97BD02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011" y="4373217"/>
            <a:ext cx="2933700" cy="17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04FD-E8BB-4634-A82E-F37BFA6A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School Prayer</a:t>
            </a:r>
            <a:endParaRPr lang="en-GB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1182E-D2BA-4503-8F4C-703EDD6E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is our school. 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Let peace bloom here. 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Let the rooms burst with happiness. 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Let love shine here, 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love for each other, love of life itself and love of God, Amen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42FCC-3AEA-410B-86BC-A20BD0D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715" y="230188"/>
            <a:ext cx="161558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9001-3175-439D-A2AD-003695D1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St Richard of Chichester 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E792-D77A-4969-9335-D34A725B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Dear Jesus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May I know you more clearly,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Love you more dearly, and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Follow you more nearly,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Day by day. Amen.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687C7-CD2B-4882-BFF1-2757D1F8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1667289"/>
            <a:ext cx="3606248" cy="352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0B46C-7CB8-4B12-89F3-51DBD552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6" y="4589248"/>
            <a:ext cx="4182218" cy="21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22069"/>
            <a:ext cx="1013677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The Lord’s Prayer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Our Father who art in heaven,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hallowed be thy name.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They kingdom come.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Thy will be done on earth, 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as it is in heaven.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Give us this day our daily bread,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and forgive us our trespasses,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as we forgive those who trespass against us,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and lead us not into temptation,</a:t>
            </a:r>
          </a:p>
          <a:p>
            <a:r>
              <a:rPr lang="en-GB" sz="3500" dirty="0">
                <a:latin typeface="Century Gothic" panose="020B0502020202020204" pitchFamily="34" charset="0"/>
              </a:rPr>
              <a:t>but deliver us from evil.</a:t>
            </a:r>
          </a:p>
          <a:p>
            <a:endParaRPr lang="en-GB" sz="4000" b="1" u="sng" dirty="0"/>
          </a:p>
        </p:txBody>
      </p:sp>
      <p:sp>
        <p:nvSpPr>
          <p:cNvPr id="3" name="AutoShape 2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379" y="706169"/>
            <a:ext cx="2943738" cy="44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90" y="522514"/>
            <a:ext cx="111382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5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Angel of God</a:t>
            </a:r>
            <a:endParaRPr lang="en-GB" sz="5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Angel of God, my guardian dear,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to whom God loves commits me here,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ever this day be at my side,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to light and guide.</a:t>
            </a:r>
          </a:p>
          <a:p>
            <a:pPr fontAlgn="base"/>
            <a:r>
              <a:rPr lang="en-GB" sz="5000" dirty="0">
                <a:solidFill>
                  <a:srgbClr val="000000"/>
                </a:solidFill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3" name="AutoShape 2" descr="Jesus Christ Sav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13" y="4556614"/>
            <a:ext cx="4403887" cy="23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1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22069"/>
            <a:ext cx="1013677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The Hail Mary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Hail, Mary, full of grace,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the Lord is with thee.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Blessed art thou among women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and blessed is the fruit of thy womb, Jesus.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Holy Mary, Mother of God, 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pray for us sinners,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now and at the hour of our death.</a:t>
            </a:r>
          </a:p>
          <a:p>
            <a:r>
              <a:rPr lang="en-GB" sz="40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3" name="AutoShape 2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Why the Blessed Virgin Mary is the Nec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179" y="160337"/>
            <a:ext cx="2722246" cy="3648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3E210-3AA7-4600-AA2D-E69F72473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79" y="3870439"/>
            <a:ext cx="2722246" cy="28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d401a3-0aea-4df3-8b90-55472d5598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AF9F4A3196545B3AE1F6A3CA32D62" ma:contentTypeVersion="18" ma:contentTypeDescription="Create a new document." ma:contentTypeScope="" ma:versionID="b43ac97363cb73067b6cb47d09b9cecf">
  <xsd:schema xmlns:xsd="http://www.w3.org/2001/XMLSchema" xmlns:xs="http://www.w3.org/2001/XMLSchema" xmlns:p="http://schemas.microsoft.com/office/2006/metadata/properties" xmlns:ns3="3cd401a3-0aea-4df3-8b90-55472d55989d" xmlns:ns4="f046f092-e5fe-4738-bd59-a080b2a4ae84" targetNamespace="http://schemas.microsoft.com/office/2006/metadata/properties" ma:root="true" ma:fieldsID="f5300e0c3817e53a30b90ad6cd376610" ns3:_="" ns4:_="">
    <xsd:import namespace="3cd401a3-0aea-4df3-8b90-55472d55989d"/>
    <xsd:import namespace="f046f092-e5fe-4738-bd59-a080b2a4a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401a3-0aea-4df3-8b90-55472d559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6f092-e5fe-4738-bd59-a080b2a4a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67310-19AA-4B6E-92B5-BE2EF2498C96}">
  <ds:schemaRefs>
    <ds:schemaRef ds:uri="3cd401a3-0aea-4df3-8b90-55472d55989d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046f092-e5fe-4738-bd59-a080b2a4ae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FD2481-EE98-4390-8BFF-5B6E108113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59A193-9474-4292-8A39-F3B4272B3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401a3-0aea-4df3-8b90-55472d55989d"/>
    <ds:schemaRef ds:uri="f046f092-e5fe-4738-bd59-a080b2a4a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256</TotalTime>
  <Words>1064</Words>
  <Application>Microsoft Office PowerPoint</Application>
  <PresentationFormat>Widescreen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Century Gothic</vt:lpstr>
      <vt:lpstr>Times New Roman</vt:lpstr>
      <vt:lpstr>Office Theme</vt:lpstr>
      <vt:lpstr>Prayers</vt:lpstr>
      <vt:lpstr>Prayers for  EYFS and KS1 </vt:lpstr>
      <vt:lpstr>The Sign of the Cross (Nursery)</vt:lpstr>
      <vt:lpstr>PowerPoint Presentation</vt:lpstr>
      <vt:lpstr>School Prayer</vt:lpstr>
      <vt:lpstr>St Richard of Chichester Prayer </vt:lpstr>
      <vt:lpstr>PowerPoint Presentation</vt:lpstr>
      <vt:lpstr>PowerPoint Presentation</vt:lpstr>
      <vt:lpstr>PowerPoint Presentation</vt:lpstr>
      <vt:lpstr>PowerPoint Presentation</vt:lpstr>
      <vt:lpstr>O Sacrament most holy, O Sacrament divine! All praise and all thanksgiving  Be every moment thine</vt:lpstr>
      <vt:lpstr>Prayers for Years 3 and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Sacrament most holy, O Sacrament divine! All praise and all thanksgiving  Be every moment thine</vt:lpstr>
      <vt:lpstr>Prayers for Year 5 and Year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Sacrament most holy, O Sacrament divine! All praise and all thanksgiving  Be every moment thine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Prayers</dc:title>
  <dc:creator>A Flynn</dc:creator>
  <cp:lastModifiedBy>Alicia Murphy</cp:lastModifiedBy>
  <cp:revision>20</cp:revision>
  <dcterms:created xsi:type="dcterms:W3CDTF">2024-05-03T13:17:11Z</dcterms:created>
  <dcterms:modified xsi:type="dcterms:W3CDTF">2024-09-21T19:46:45Z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0x010100EFEAF9F4A3196545B3AE1F6A3CA32D62</vt:lpwstr>
  </property>
</Properties>
</file>