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Lst>
  <p:sldSz cx="9144000" cy="5143500" type="screen16x9"/>
  <p:notesSz cx="6858000" cy="9144000"/>
  <p:embeddedFontLst>
    <p:embeddedFont>
      <p:font typeface="Cambria Math" panose="02040503050406030204" pitchFamily="18" charset="0"/>
      <p:regular r:id="rId31"/>
    </p:embeddedFont>
    <p:embeddedFont>
      <p:font typeface="Nunito" pitchFamily="2" charset="0"/>
      <p:regular r:id="rId32"/>
      <p:bold r:id="rId33"/>
      <p:italic r:id="rId34"/>
      <p:boldItalic r:id="rId35"/>
    </p:embeddedFont>
    <p:embeddedFont>
      <p:font typeface="Nunito Sans SemiBold"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694" autoAdjust="0"/>
  </p:normalViewPr>
  <p:slideViewPr>
    <p:cSldViewPr snapToGrid="0">
      <p:cViewPr varScale="1">
        <p:scale>
          <a:sx n="95" d="100"/>
          <a:sy n="95" d="100"/>
        </p:scale>
        <p:origin x="10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2" name="Picture 1">
            <a:extLst>
              <a:ext uri="{FF2B5EF4-FFF2-40B4-BE49-F238E27FC236}">
                <a16:creationId xmlns:a16="http://schemas.microsoft.com/office/drawing/2014/main" id="{11F9F86C-5A39-41F6-816B-56994BC5E524}"/>
              </a:ext>
            </a:extLst>
          </p:cNvPr>
          <p:cNvPicPr>
            <a:picLocks noChangeAspect="1"/>
          </p:cNvPicPr>
          <p:nvPr/>
        </p:nvPicPr>
        <p:blipFill>
          <a:blip r:embed="rId3"/>
          <a:stretch>
            <a:fillRect/>
          </a:stretch>
        </p:blipFill>
        <p:spPr>
          <a:xfrm>
            <a:off x="2761331" y="349241"/>
            <a:ext cx="3621338" cy="24873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15</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16</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35490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to develop and secure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2971</Words>
  <Application>Microsoft Office PowerPoint</Application>
  <PresentationFormat>On-screen Show (16:9)</PresentationFormat>
  <Paragraphs>280</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Wingdings</vt:lpstr>
      <vt:lpstr>Nunito</vt:lpstr>
      <vt:lpstr>Cambria Math</vt:lpstr>
      <vt:lpstr>Arial</vt:lpstr>
      <vt:lpstr>Nunito Sans SemiBold</vt:lpstr>
      <vt:lpstr>TSL</vt:lpstr>
      <vt:lpstr> Year 6 SATs 2024 Presentation for Parents, Carers &amp; Guardians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Jennifer Dutton</dc:creator>
  <cp:lastModifiedBy>Robyn Birchall</cp:lastModifiedBy>
  <cp:revision>17</cp:revision>
  <dcterms:modified xsi:type="dcterms:W3CDTF">2024-02-26T21:21:15Z</dcterms:modified>
</cp:coreProperties>
</file>