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75" r:id="rId6"/>
    <p:sldId id="284" r:id="rId7"/>
    <p:sldId id="285" r:id="rId8"/>
    <p:sldId id="278" r:id="rId9"/>
    <p:sldId id="280" r:id="rId10"/>
    <p:sldId id="281" r:id="rId11"/>
    <p:sldId id="282" r:id="rId12"/>
    <p:sldId id="279" r:id="rId13"/>
    <p:sldId id="288" r:id="rId14"/>
    <p:sldId id="289" r:id="rId15"/>
    <p:sldId id="291" r:id="rId16"/>
    <p:sldId id="287" r:id="rId17"/>
    <p:sldId id="28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57" d="100"/>
          <a:sy n="57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660F9331C3B4280126B2371486B90" ma:contentTypeVersion="13" ma:contentTypeDescription="Create a new document." ma:contentTypeScope="" ma:versionID="471b1bd7de4f579e56863e4c5e40be84">
  <xsd:schema xmlns:xsd="http://www.w3.org/2001/XMLSchema" xmlns:xs="http://www.w3.org/2001/XMLSchema" xmlns:p="http://schemas.microsoft.com/office/2006/metadata/properties" xmlns:ns3="4ea8facc-b642-431f-baa2-b8095c12e4b4" xmlns:ns4="51baade6-14ee-4587-aa20-ad02aaa19bfd" targetNamespace="http://schemas.microsoft.com/office/2006/metadata/properties" ma:root="true" ma:fieldsID="4dd3da9a550e31433e3f4b8d4435be80" ns3:_="" ns4:_="">
    <xsd:import namespace="4ea8facc-b642-431f-baa2-b8095c12e4b4"/>
    <xsd:import namespace="51baade6-14ee-4587-aa20-ad02aaa19b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8facc-b642-431f-baa2-b8095c12e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aade6-14ee-4587-aa20-ad02aaa19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339B6F-BD65-4732-8BFD-97EC0817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8facc-b642-431f-baa2-b8095c12e4b4"/>
    <ds:schemaRef ds:uri="51baade6-14ee-4587-aa20-ad02aaa19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C7EC2-E532-4850-A1CD-B709D50A0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DF2C2-F9CF-4FA2-AF7A-91DA4255DDA6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4ea8facc-b642-431f-baa2-b8095c12e4b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1baade6-14ee-4587-aa20-ad02aaa19b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Anne O'Dwyer</cp:lastModifiedBy>
  <cp:revision>115</cp:revision>
  <dcterms:created xsi:type="dcterms:W3CDTF">2017-04-18T10:43:24Z</dcterms:created>
  <dcterms:modified xsi:type="dcterms:W3CDTF">2021-05-14T14:17:10Z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0x0101008CE660F9331C3B4280126B2371486B90</vt:lpwstr>
  </property>
</Properties>
</file>