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15"/>
  </p:notesMasterIdLst>
  <p:handoutMasterIdLst>
    <p:handoutMasterId r:id="rId16"/>
  </p:handoutMasterIdLst>
  <p:sldIdLst>
    <p:sldId id="258" r:id="rId5"/>
    <p:sldId id="275" r:id="rId6"/>
    <p:sldId id="282" r:id="rId7"/>
    <p:sldId id="283" r:id="rId8"/>
    <p:sldId id="276" r:id="rId9"/>
    <p:sldId id="284" r:id="rId10"/>
    <p:sldId id="285" r:id="rId11"/>
    <p:sldId id="286" r:id="rId12"/>
    <p:sldId id="281" r:id="rId13"/>
    <p:sldId id="267" r:id="rId14"/>
  </p:sldIdLst>
  <p:sldSz cx="9144000" cy="6858000" type="screen4x3"/>
  <p:notesSz cx="6858000" cy="9144000"/>
  <p:embeddedFontLst>
    <p:embeddedFont>
      <p:font typeface="Calibri" panose="020F0502020204030204" pitchFamily="34" charset="0"/>
      <p:regular r:id="rId17"/>
      <p:bold r:id="rId18"/>
      <p:italic r:id="rId19"/>
      <p:boldItalic r:id="rId20"/>
    </p:embeddedFont>
    <p:embeddedFont>
      <p:font typeface="NSPCC" panose="020B0604020202020204" charset="0"/>
      <p:bold r:id="rId21"/>
    </p:embeddedFont>
    <p:embeddedFont>
      <p:font typeface="Roboto" panose="020B0604020202020204" charset="0"/>
      <p:regular r:id="rId22"/>
      <p:bold r:id="rId23"/>
      <p:italic r:id="rId24"/>
      <p:boldItalic r:id="rId25"/>
    </p:embeddedFont>
    <p:embeddedFont>
      <p:font typeface="Twinkl" panose="020B0604020202020204" charset="0"/>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A8CB"/>
    <a:srgbClr val="18A0DB"/>
    <a:srgbClr val="4DB1E3"/>
    <a:srgbClr val="12A53E"/>
    <a:srgbClr val="B1DDDE"/>
    <a:srgbClr val="ACDDFC"/>
    <a:srgbClr val="BC0105"/>
    <a:srgbClr val="DE1E5A"/>
    <a:srgbClr val="80C1E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72" d="100"/>
          <a:sy n="72" d="100"/>
        </p:scale>
        <p:origin x="1308" y="7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17/06/2021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17/06/2021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childline.org.uk/" TargetMode="Externa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755650" y="2117525"/>
            <a:ext cx="3722346" cy="3955615"/>
          </a:xfrm>
          <a:prstGeom prst="rect">
            <a:avLst/>
          </a:prstGeom>
          <a:solidFill>
            <a:schemeClr val="bg1"/>
          </a:solidFill>
          <a:ln w="38100">
            <a:solidFill>
              <a:srgbClr val="12A53E"/>
            </a:solidFill>
          </a:ln>
        </p:spPr>
        <p:txBody>
          <a:bodyPr wrap="square" lIns="108000" tIns="108000" rIns="108000" bIns="108000" rtlCol="0" anchor="ctr" anchorCtr="0">
            <a:noAutofit/>
          </a:bodyPr>
          <a:lstStyle/>
          <a:p>
            <a:r>
              <a:rPr lang="en-GB" dirty="0"/>
              <a:t>The NSPCC is the National Society for the Prevention of Cruelty to Children. It is the UK's leading children's charity and has been looking out for children for over 130 years.</a:t>
            </a:r>
          </a:p>
          <a:p>
            <a:endParaRPr lang="en-GB" dirty="0"/>
          </a:p>
          <a:p>
            <a:r>
              <a:rPr lang="en-GB" dirty="0"/>
              <a:t>The NSPCC supports children in lots of different ways: by visiting schools, supporting families, talking to politicians and campaigning for change to make children’s lives better. </a:t>
            </a:r>
          </a:p>
        </p:txBody>
      </p:sp>
      <p:sp>
        <p:nvSpPr>
          <p:cNvPr id="6" name="TextBox 5"/>
          <p:cNvSpPr txBox="1"/>
          <p:nvPr/>
        </p:nvSpPr>
        <p:spPr>
          <a:xfrm>
            <a:off x="755649" y="765175"/>
            <a:ext cx="7632701" cy="1006059"/>
          </a:xfrm>
          <a:prstGeom prst="rect">
            <a:avLst/>
          </a:prstGeom>
          <a:solidFill>
            <a:srgbClr val="12A53E"/>
          </a:solidFill>
        </p:spPr>
        <p:txBody>
          <a:bodyPr wrap="square" lIns="0" tIns="0" rIns="0" bIns="0" rtlCol="0" anchor="ctr" anchorCtr="0">
            <a:noAutofit/>
          </a:bodyPr>
          <a:lstStyle/>
          <a:p>
            <a:pPr algn="ctr"/>
            <a:r>
              <a:rPr lang="en-GB" sz="4500" b="1" dirty="0">
                <a:solidFill>
                  <a:schemeClr val="bg1"/>
                </a:solidFill>
                <a:latin typeface="NSPCC" panose="02000000000000000000" pitchFamily="50" charset="0"/>
                <a:ea typeface="Roboto" panose="02000000000000000000" pitchFamily="2" charset="0"/>
              </a:rPr>
              <a:t>About the NSPCC</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0734" r="2389"/>
          <a:stretch/>
        </p:blipFill>
        <p:spPr>
          <a:xfrm>
            <a:off x="4378046" y="2097492"/>
            <a:ext cx="4010304" cy="3996761"/>
          </a:xfrm>
          <a:prstGeom prst="rect">
            <a:avLst/>
          </a:prstGeom>
        </p:spPr>
      </p:pic>
    </p:spTree>
    <p:extLst>
      <p:ext uri="{BB962C8B-B14F-4D97-AF65-F5344CB8AC3E}">
        <p14:creationId xmlns:p14="http://schemas.microsoft.com/office/powerpoint/2010/main" val="297360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5345756" y="2112433"/>
            <a:ext cx="3038683" cy="3960707"/>
          </a:xfrm>
          <a:prstGeom prst="rect">
            <a:avLst/>
          </a:prstGeom>
          <a:solidFill>
            <a:schemeClr val="bg1"/>
          </a:solidFill>
          <a:ln w="38100">
            <a:solidFill>
              <a:srgbClr val="12A53E"/>
            </a:solidFill>
          </a:ln>
        </p:spPr>
        <p:txBody>
          <a:bodyPr wrap="square" lIns="108000" tIns="108000" rIns="108000" bIns="108000" rtlCol="0" anchor="ctr" anchorCtr="0">
            <a:noAutofit/>
          </a:bodyPr>
          <a:lstStyle/>
          <a:p>
            <a:r>
              <a:rPr lang="en-GB" dirty="0"/>
              <a:t>Childline is a service just for children and young people where they can talk to someone if they're scared or worried about anything.</a:t>
            </a:r>
          </a:p>
          <a:p>
            <a:endParaRPr lang="en-GB" dirty="0"/>
          </a:p>
          <a:p>
            <a:r>
              <a:rPr lang="en-GB" dirty="0"/>
              <a:t>You can get in touch on the phone or online and can speak to Childline about anything you want to.</a:t>
            </a:r>
          </a:p>
          <a:p>
            <a:endParaRPr lang="en-GB" dirty="0"/>
          </a:p>
          <a:p>
            <a:r>
              <a:rPr lang="en-GB" dirty="0"/>
              <a:t>Click </a:t>
            </a:r>
            <a:r>
              <a:rPr lang="en-GB" b="1" dirty="0">
                <a:hlinkClick r:id="rId2"/>
              </a:rPr>
              <a:t>here</a:t>
            </a:r>
            <a:r>
              <a:rPr lang="en-GB" dirty="0"/>
              <a:t> to visit the Childline website.</a:t>
            </a:r>
          </a:p>
        </p:txBody>
      </p:sp>
      <p:sp>
        <p:nvSpPr>
          <p:cNvPr id="6" name="TextBox 5"/>
          <p:cNvSpPr txBox="1"/>
          <p:nvPr/>
        </p:nvSpPr>
        <p:spPr>
          <a:xfrm>
            <a:off x="755649" y="765175"/>
            <a:ext cx="7632701" cy="1006059"/>
          </a:xfrm>
          <a:prstGeom prst="rect">
            <a:avLst/>
          </a:prstGeom>
          <a:solidFill>
            <a:srgbClr val="12A53E"/>
          </a:solidFill>
        </p:spPr>
        <p:txBody>
          <a:bodyPr wrap="square" lIns="0" tIns="0" rIns="0" bIns="0" rtlCol="0" anchor="ctr" anchorCtr="0">
            <a:noAutofit/>
          </a:bodyPr>
          <a:lstStyle/>
          <a:p>
            <a:pPr algn="ctr"/>
            <a:r>
              <a:rPr lang="en-GB" sz="4500" b="1" dirty="0">
                <a:solidFill>
                  <a:schemeClr val="bg1"/>
                </a:solidFill>
                <a:latin typeface="NSPCC" panose="02000000000000000000" pitchFamily="50" charset="0"/>
                <a:ea typeface="Roboto" panose="02000000000000000000" pitchFamily="2" charset="0"/>
              </a:rPr>
              <a:t>About Childline</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865" r="7209"/>
          <a:stretch/>
        </p:blipFill>
        <p:spPr>
          <a:xfrm>
            <a:off x="755650" y="2094610"/>
            <a:ext cx="4618008" cy="400106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040" y="2261127"/>
            <a:ext cx="2860006" cy="1032959"/>
          </a:xfrm>
          <a:prstGeom prst="rect">
            <a:avLst/>
          </a:prstGeom>
        </p:spPr>
      </p:pic>
    </p:spTree>
    <p:extLst>
      <p:ext uri="{BB962C8B-B14F-4D97-AF65-F5344CB8AC3E}">
        <p14:creationId xmlns:p14="http://schemas.microsoft.com/office/powerpoint/2010/main" val="185845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55649" y="765175"/>
            <a:ext cx="7632701" cy="1006059"/>
          </a:xfrm>
          <a:prstGeom prst="rect">
            <a:avLst/>
          </a:prstGeom>
          <a:solidFill>
            <a:srgbClr val="12A53E"/>
          </a:solidFill>
        </p:spPr>
        <p:txBody>
          <a:bodyPr wrap="square" lIns="0" tIns="0" rIns="0" bIns="0" rtlCol="0" anchor="ctr" anchorCtr="0">
            <a:noAutofit/>
          </a:bodyPr>
          <a:lstStyle/>
          <a:p>
            <a:pPr algn="ctr"/>
            <a:r>
              <a:rPr lang="en-GB" sz="4000" b="1" dirty="0">
                <a:solidFill>
                  <a:schemeClr val="bg1"/>
                </a:solidFill>
                <a:latin typeface="NSPCC" panose="02000000000000000000" pitchFamily="50" charset="0"/>
                <a:ea typeface="Roboto" panose="02000000000000000000" pitchFamily="2" charset="0"/>
              </a:rPr>
              <a:t>Speak out. Stay safe.</a:t>
            </a:r>
          </a:p>
        </p:txBody>
      </p:sp>
      <p:sp>
        <p:nvSpPr>
          <p:cNvPr id="25" name="TextBox 24"/>
          <p:cNvSpPr txBox="1"/>
          <p:nvPr/>
        </p:nvSpPr>
        <p:spPr>
          <a:xfrm>
            <a:off x="776083" y="2274941"/>
            <a:ext cx="2990159" cy="3646024"/>
          </a:xfrm>
          <a:prstGeom prst="rect">
            <a:avLst/>
          </a:prstGeom>
          <a:solidFill>
            <a:schemeClr val="bg1"/>
          </a:solidFill>
          <a:ln w="38100">
            <a:solidFill>
              <a:srgbClr val="12A53E"/>
            </a:solidFill>
          </a:ln>
        </p:spPr>
        <p:txBody>
          <a:bodyPr wrap="square" lIns="108000" tIns="108000" rIns="108000" bIns="108000" rtlCol="0" anchor="ctr" anchorCtr="0">
            <a:noAutofit/>
          </a:bodyPr>
          <a:lstStyle/>
          <a:p>
            <a:r>
              <a:rPr lang="en-GB" dirty="0"/>
              <a:t>Soon, we'll be watching an online assembly from the NSPCC, about </a:t>
            </a:r>
            <a:r>
              <a:rPr lang="en-GB" b="1" dirty="0"/>
              <a:t>speaking out and staying safe</a:t>
            </a:r>
            <a:r>
              <a:rPr lang="en-GB" dirty="0"/>
              <a:t>. </a:t>
            </a:r>
          </a:p>
          <a:p>
            <a:endParaRPr lang="en-GB" dirty="0"/>
          </a:p>
          <a:p>
            <a:r>
              <a:rPr lang="en-GB" dirty="0"/>
              <a:t>You'll get to meet some of the NSPCC schools team, some special celebrities and Buddy too! But first – let's think about the rights that all children have.</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9882" t="701" r="9580" b="15290"/>
          <a:stretch/>
        </p:blipFill>
        <p:spPr>
          <a:xfrm>
            <a:off x="3746682" y="2257059"/>
            <a:ext cx="4641669" cy="3684540"/>
          </a:xfrm>
          <a:prstGeom prst="rect">
            <a:avLst/>
          </a:prstGeom>
        </p:spPr>
      </p:pic>
    </p:spTree>
    <p:extLst>
      <p:ext uri="{BB962C8B-B14F-4D97-AF65-F5344CB8AC3E}">
        <p14:creationId xmlns:p14="http://schemas.microsoft.com/office/powerpoint/2010/main" val="4283814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016950" y="5146049"/>
            <a:ext cx="7371401" cy="772107"/>
          </a:xfrm>
          <a:prstGeom prst="rect">
            <a:avLst/>
          </a:prstGeom>
          <a:solidFill>
            <a:schemeClr val="bg1"/>
          </a:solidFill>
          <a:ln w="38100">
            <a:solidFill>
              <a:srgbClr val="12A53E"/>
            </a:solidFill>
          </a:ln>
        </p:spPr>
        <p:txBody>
          <a:bodyPr wrap="square" lIns="1296000" tIns="108000" rIns="108000" bIns="108000" rtlCol="0" anchor="ctr" anchorCtr="0">
            <a:spAutoFit/>
          </a:bodyPr>
          <a:lstStyle/>
          <a:p>
            <a:r>
              <a:rPr lang="en-GB" dirty="0"/>
              <a:t>All humans have rights, and there are special rights for children. What do you know about your rights?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388" y="2128205"/>
            <a:ext cx="448538" cy="668352"/>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1089" y="3979933"/>
            <a:ext cx="448538" cy="668352"/>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812" y="2985138"/>
            <a:ext cx="297880" cy="443861"/>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6609" y="3631152"/>
            <a:ext cx="297880" cy="443861"/>
          </a:xfrm>
          <a:prstGeom prst="rect">
            <a:avLst/>
          </a:prstGeom>
        </p:spPr>
      </p:pic>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453" y="2838956"/>
            <a:ext cx="448538" cy="668352"/>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7781" y="2132157"/>
            <a:ext cx="330031" cy="491769"/>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976" y="4107233"/>
            <a:ext cx="297880" cy="443861"/>
          </a:xfrm>
          <a:prstGeom prst="rect">
            <a:avLst/>
          </a:prstGeom>
        </p:spPr>
      </p:pic>
      <p:sp>
        <p:nvSpPr>
          <p:cNvPr id="15" name="TextBox 14"/>
          <p:cNvSpPr txBox="1"/>
          <p:nvPr/>
        </p:nvSpPr>
        <p:spPr>
          <a:xfrm>
            <a:off x="755649" y="765175"/>
            <a:ext cx="7632701" cy="1006059"/>
          </a:xfrm>
          <a:prstGeom prst="rect">
            <a:avLst/>
          </a:prstGeom>
          <a:solidFill>
            <a:srgbClr val="12A53E"/>
          </a:solidFill>
        </p:spPr>
        <p:txBody>
          <a:bodyPr wrap="square" lIns="0" tIns="0" rIns="0" bIns="0" rtlCol="0" anchor="ctr" anchorCtr="0">
            <a:noAutofit/>
          </a:bodyPr>
          <a:lstStyle/>
          <a:p>
            <a:pPr algn="ctr"/>
            <a:r>
              <a:rPr lang="en-GB" sz="4500" b="1" dirty="0">
                <a:solidFill>
                  <a:schemeClr val="bg1"/>
                </a:solidFill>
                <a:latin typeface="NSPCC" panose="02000000000000000000" pitchFamily="50" charset="0"/>
                <a:ea typeface="Roboto" panose="02000000000000000000" pitchFamily="2" charset="0"/>
              </a:rPr>
              <a:t>Your Rights</a:t>
            </a:r>
          </a:p>
        </p:txBody>
      </p:sp>
      <p:sp>
        <p:nvSpPr>
          <p:cNvPr id="19" name="TextBox 18"/>
          <p:cNvSpPr txBox="1"/>
          <p:nvPr/>
        </p:nvSpPr>
        <p:spPr>
          <a:xfrm>
            <a:off x="1016950" y="5146049"/>
            <a:ext cx="7371401" cy="772107"/>
          </a:xfrm>
          <a:prstGeom prst="rect">
            <a:avLst/>
          </a:prstGeom>
          <a:solidFill>
            <a:schemeClr val="bg1"/>
          </a:solidFill>
          <a:ln w="38100">
            <a:solidFill>
              <a:srgbClr val="12A53E"/>
            </a:solidFill>
          </a:ln>
        </p:spPr>
        <p:txBody>
          <a:bodyPr wrap="square" lIns="1296000" tIns="108000" rIns="108000" bIns="108000" rtlCol="0" anchor="ctr" anchorCtr="0">
            <a:spAutoFit/>
          </a:bodyPr>
          <a:lstStyle/>
          <a:p>
            <a:r>
              <a:rPr lang="en-GB" dirty="0"/>
              <a:t>Talk to the person next to you. Discuss what you know about your rights. Share your answer if you would like to. </a:t>
            </a:r>
          </a:p>
        </p:txBody>
      </p:sp>
      <p:grpSp>
        <p:nvGrpSpPr>
          <p:cNvPr id="20" name="Group 19"/>
          <p:cNvGrpSpPr/>
          <p:nvPr/>
        </p:nvGrpSpPr>
        <p:grpSpPr>
          <a:xfrm>
            <a:off x="679507" y="4798066"/>
            <a:ext cx="1468074" cy="1468074"/>
            <a:chOff x="0" y="3724713"/>
            <a:chExt cx="1677798" cy="1677798"/>
          </a:xfrm>
        </p:grpSpPr>
        <p:sp>
          <p:nvSpPr>
            <p:cNvPr id="21" name="Oval 20"/>
            <p:cNvSpPr/>
            <p:nvPr/>
          </p:nvSpPr>
          <p:spPr>
            <a:xfrm>
              <a:off x="0" y="3724713"/>
              <a:ext cx="1677798" cy="1677798"/>
            </a:xfrm>
            <a:prstGeom prst="ellipse">
              <a:avLst/>
            </a:prstGeom>
            <a:solidFill>
              <a:srgbClr val="B1D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b="18029"/>
            <a:stretch/>
          </p:blipFill>
          <p:spPr>
            <a:xfrm>
              <a:off x="134958" y="4071314"/>
              <a:ext cx="1318082" cy="1091513"/>
            </a:xfrm>
            <a:prstGeom prst="rect">
              <a:avLst/>
            </a:prstGeom>
          </p:spPr>
        </p:pic>
      </p:gr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6462" y="1998733"/>
            <a:ext cx="4329517" cy="2885622"/>
          </a:xfrm>
          <a:prstGeom prst="rect">
            <a:avLst/>
          </a:prstGeom>
        </p:spPr>
      </p:pic>
    </p:spTree>
    <p:extLst>
      <p:ext uri="{BB962C8B-B14F-4D97-AF65-F5344CB8AC3E}">
        <p14:creationId xmlns:p14="http://schemas.microsoft.com/office/powerpoint/2010/main" val="192566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55649" y="765175"/>
            <a:ext cx="7632701" cy="1006059"/>
          </a:xfrm>
          <a:prstGeom prst="rect">
            <a:avLst/>
          </a:prstGeom>
          <a:solidFill>
            <a:srgbClr val="12A53E"/>
          </a:solidFill>
        </p:spPr>
        <p:txBody>
          <a:bodyPr wrap="square" lIns="0" tIns="0" rIns="0" bIns="0" rtlCol="0" anchor="ctr" anchorCtr="0">
            <a:noAutofit/>
          </a:bodyPr>
          <a:lstStyle/>
          <a:p>
            <a:pPr algn="ctr"/>
            <a:r>
              <a:rPr lang="en-GB" sz="4500" b="1" dirty="0">
                <a:solidFill>
                  <a:schemeClr val="bg1"/>
                </a:solidFill>
                <a:latin typeface="NSPCC" panose="02000000000000000000" pitchFamily="50" charset="0"/>
                <a:ea typeface="Roboto" panose="02000000000000000000" pitchFamily="2" charset="0"/>
              </a:rPr>
              <a:t>Your Rights</a:t>
            </a:r>
          </a:p>
        </p:txBody>
      </p:sp>
      <p:sp>
        <p:nvSpPr>
          <p:cNvPr id="19" name="TextBox 18"/>
          <p:cNvSpPr txBox="1"/>
          <p:nvPr/>
        </p:nvSpPr>
        <p:spPr>
          <a:xfrm>
            <a:off x="1016951" y="5146049"/>
            <a:ext cx="7371400" cy="772107"/>
          </a:xfrm>
          <a:prstGeom prst="rect">
            <a:avLst/>
          </a:prstGeom>
          <a:solidFill>
            <a:schemeClr val="bg1"/>
          </a:solidFill>
          <a:ln w="38100">
            <a:solidFill>
              <a:srgbClr val="12A53E"/>
            </a:solidFill>
          </a:ln>
        </p:spPr>
        <p:txBody>
          <a:bodyPr wrap="square" lIns="1296000" tIns="108000" rIns="108000" bIns="108000" rtlCol="0" anchor="ctr" anchorCtr="0">
            <a:spAutoFit/>
          </a:bodyPr>
          <a:lstStyle/>
          <a:p>
            <a:r>
              <a:rPr lang="en-GB" dirty="0"/>
              <a:t>Discuss your answer with the person next to you and share with the class if you would like to.</a:t>
            </a:r>
          </a:p>
        </p:txBody>
      </p:sp>
      <p:grpSp>
        <p:nvGrpSpPr>
          <p:cNvPr id="4" name="Group 3"/>
          <p:cNvGrpSpPr/>
          <p:nvPr/>
        </p:nvGrpSpPr>
        <p:grpSpPr>
          <a:xfrm>
            <a:off x="679507" y="4798066"/>
            <a:ext cx="1468074" cy="1468074"/>
            <a:chOff x="0" y="3724713"/>
            <a:chExt cx="1677798" cy="1677798"/>
          </a:xfrm>
        </p:grpSpPr>
        <p:sp>
          <p:nvSpPr>
            <p:cNvPr id="2" name="Oval 1"/>
            <p:cNvSpPr/>
            <p:nvPr/>
          </p:nvSpPr>
          <p:spPr>
            <a:xfrm>
              <a:off x="0" y="3724713"/>
              <a:ext cx="1677798" cy="1677798"/>
            </a:xfrm>
            <a:prstGeom prst="ellipse">
              <a:avLst/>
            </a:prstGeom>
            <a:solidFill>
              <a:srgbClr val="B1D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14476"/>
            <a:stretch/>
          </p:blipFill>
          <p:spPr>
            <a:xfrm>
              <a:off x="134957" y="4080901"/>
              <a:ext cx="1347147" cy="1091510"/>
            </a:xfrm>
            <a:prstGeom prst="rect">
              <a:avLst/>
            </a:prstGeom>
          </p:spPr>
        </p:pic>
      </p:grpSp>
      <p:sp>
        <p:nvSpPr>
          <p:cNvPr id="13" name="TextBox 12"/>
          <p:cNvSpPr txBox="1"/>
          <p:nvPr/>
        </p:nvSpPr>
        <p:spPr>
          <a:xfrm>
            <a:off x="4610871" y="2093120"/>
            <a:ext cx="3772637" cy="2554688"/>
          </a:xfrm>
          <a:prstGeom prst="rect">
            <a:avLst/>
          </a:prstGeom>
          <a:solidFill>
            <a:schemeClr val="bg1"/>
          </a:solidFill>
          <a:ln w="38100">
            <a:solidFill>
              <a:srgbClr val="12A53E"/>
            </a:solidFill>
          </a:ln>
        </p:spPr>
        <p:txBody>
          <a:bodyPr wrap="square" lIns="144000" tIns="108000" rIns="108000" bIns="108000" rtlCol="0" anchor="ctr" anchorCtr="0">
            <a:noAutofit/>
          </a:bodyPr>
          <a:lstStyle/>
          <a:p>
            <a:r>
              <a:rPr lang="en-GB" dirty="0"/>
              <a:t>On the next slide, you will find just some of your rights listed.</a:t>
            </a:r>
          </a:p>
          <a:p>
            <a:endParaRPr lang="en-GB" dirty="0"/>
          </a:p>
          <a:p>
            <a:r>
              <a:rPr lang="en-GB" dirty="0"/>
              <a:t>Which of these rights are most important to you?</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49" y="2082598"/>
            <a:ext cx="3877630" cy="2584440"/>
          </a:xfrm>
          <a:prstGeom prst="rect">
            <a:avLst/>
          </a:prstGeom>
        </p:spPr>
      </p:pic>
    </p:spTree>
    <p:extLst>
      <p:ext uri="{BB962C8B-B14F-4D97-AF65-F5344CB8AC3E}">
        <p14:creationId xmlns:p14="http://schemas.microsoft.com/office/powerpoint/2010/main" val="335103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55649" y="765175"/>
            <a:ext cx="7632701" cy="1006059"/>
          </a:xfrm>
          <a:prstGeom prst="rect">
            <a:avLst/>
          </a:prstGeom>
          <a:solidFill>
            <a:srgbClr val="12A53E"/>
          </a:solidFill>
        </p:spPr>
        <p:txBody>
          <a:bodyPr wrap="square" lIns="0" tIns="0" rIns="0" bIns="0" rtlCol="0" anchor="ctr" anchorCtr="0">
            <a:noAutofit/>
          </a:bodyPr>
          <a:lstStyle/>
          <a:p>
            <a:pPr algn="ctr"/>
            <a:r>
              <a:rPr lang="en-GB" sz="4500" b="1" dirty="0">
                <a:solidFill>
                  <a:schemeClr val="bg1"/>
                </a:solidFill>
                <a:latin typeface="NSPCC" panose="02000000000000000000" pitchFamily="50" charset="0"/>
                <a:ea typeface="Roboto" panose="02000000000000000000" pitchFamily="2" charset="0"/>
              </a:rPr>
              <a:t>Your Rights</a:t>
            </a:r>
          </a:p>
        </p:txBody>
      </p:sp>
      <p:sp>
        <p:nvSpPr>
          <p:cNvPr id="7" name="1A"/>
          <p:cNvSpPr/>
          <p:nvPr/>
        </p:nvSpPr>
        <p:spPr>
          <a:xfrm>
            <a:off x="755649" y="2186480"/>
            <a:ext cx="2217745" cy="956773"/>
          </a:xfrm>
          <a:prstGeom prst="rect">
            <a:avLst/>
          </a:prstGeom>
          <a:solidFill>
            <a:schemeClr val="bg1"/>
          </a:solidFill>
          <a:ln w="38100">
            <a:solidFill>
              <a:srgbClr val="12A53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US" sz="1600" dirty="0">
                <a:solidFill>
                  <a:schemeClr val="tx1"/>
                </a:solidFill>
              </a:rPr>
              <a:t>You have the right </a:t>
            </a:r>
            <a:br>
              <a:rPr lang="en-US" sz="1600" dirty="0">
                <a:solidFill>
                  <a:schemeClr val="tx1"/>
                </a:solidFill>
              </a:rPr>
            </a:br>
            <a:r>
              <a:rPr lang="en-US" sz="1600" dirty="0">
                <a:solidFill>
                  <a:schemeClr val="tx1"/>
                </a:solidFill>
              </a:rPr>
              <a:t>to an education. </a:t>
            </a:r>
          </a:p>
        </p:txBody>
      </p:sp>
      <p:sp>
        <p:nvSpPr>
          <p:cNvPr id="21" name="2A"/>
          <p:cNvSpPr/>
          <p:nvPr/>
        </p:nvSpPr>
        <p:spPr>
          <a:xfrm>
            <a:off x="3463114" y="2186480"/>
            <a:ext cx="2217745" cy="956773"/>
          </a:xfrm>
          <a:prstGeom prst="rect">
            <a:avLst/>
          </a:prstGeom>
          <a:solidFill>
            <a:schemeClr val="bg1"/>
          </a:solidFill>
          <a:ln w="38100">
            <a:solidFill>
              <a:srgbClr val="12A53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sz="1600" dirty="0">
                <a:solidFill>
                  <a:schemeClr val="tx1"/>
                </a:solidFill>
              </a:rPr>
              <a:t>You have the right to share your ideas and opinions. </a:t>
            </a:r>
          </a:p>
        </p:txBody>
      </p:sp>
      <p:sp>
        <p:nvSpPr>
          <p:cNvPr id="22" name="3A"/>
          <p:cNvSpPr/>
          <p:nvPr/>
        </p:nvSpPr>
        <p:spPr>
          <a:xfrm>
            <a:off x="6162138" y="2186480"/>
            <a:ext cx="2217745" cy="956773"/>
          </a:xfrm>
          <a:prstGeom prst="rect">
            <a:avLst/>
          </a:prstGeom>
          <a:solidFill>
            <a:schemeClr val="bg1"/>
          </a:solidFill>
          <a:ln w="38100">
            <a:solidFill>
              <a:srgbClr val="12A53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sz="1600" dirty="0">
                <a:solidFill>
                  <a:schemeClr val="tx1"/>
                </a:solidFill>
              </a:rPr>
              <a:t>You have the right </a:t>
            </a:r>
            <a:br>
              <a:rPr lang="en-GB" sz="1600" dirty="0">
                <a:solidFill>
                  <a:schemeClr val="tx1"/>
                </a:solidFill>
              </a:rPr>
            </a:br>
            <a:r>
              <a:rPr lang="en-GB" sz="1600" dirty="0">
                <a:solidFill>
                  <a:schemeClr val="tx1"/>
                </a:solidFill>
              </a:rPr>
              <a:t>to a name and a nationality. </a:t>
            </a:r>
          </a:p>
        </p:txBody>
      </p:sp>
      <p:sp>
        <p:nvSpPr>
          <p:cNvPr id="11" name="4A"/>
          <p:cNvSpPr/>
          <p:nvPr/>
        </p:nvSpPr>
        <p:spPr>
          <a:xfrm>
            <a:off x="755648" y="3615126"/>
            <a:ext cx="2217745" cy="956773"/>
          </a:xfrm>
          <a:prstGeom prst="rect">
            <a:avLst/>
          </a:prstGeom>
          <a:solidFill>
            <a:schemeClr val="bg1"/>
          </a:solidFill>
          <a:ln w="38100">
            <a:solidFill>
              <a:srgbClr val="12A53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sz="1600" dirty="0">
                <a:solidFill>
                  <a:schemeClr val="tx1"/>
                </a:solidFill>
              </a:rPr>
              <a:t>You have the </a:t>
            </a:r>
            <a:br>
              <a:rPr lang="en-GB" sz="1600" dirty="0">
                <a:solidFill>
                  <a:schemeClr val="tx1"/>
                </a:solidFill>
              </a:rPr>
            </a:br>
            <a:r>
              <a:rPr lang="en-GB" sz="1600" dirty="0">
                <a:solidFill>
                  <a:schemeClr val="tx1"/>
                </a:solidFill>
              </a:rPr>
              <a:t>right to be safe. </a:t>
            </a:r>
          </a:p>
        </p:txBody>
      </p:sp>
      <p:sp>
        <p:nvSpPr>
          <p:cNvPr id="12" name="5A"/>
          <p:cNvSpPr/>
          <p:nvPr/>
        </p:nvSpPr>
        <p:spPr>
          <a:xfrm>
            <a:off x="3454672" y="3615126"/>
            <a:ext cx="2217600" cy="956773"/>
          </a:xfrm>
          <a:prstGeom prst="rect">
            <a:avLst/>
          </a:prstGeom>
          <a:solidFill>
            <a:schemeClr val="bg1"/>
          </a:solidFill>
          <a:ln w="38100">
            <a:solidFill>
              <a:srgbClr val="12A53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sz="1500" dirty="0">
                <a:solidFill>
                  <a:schemeClr val="tx1"/>
                </a:solidFill>
              </a:rPr>
              <a:t>You have the right to speak out and be heard if something is wrong. </a:t>
            </a:r>
          </a:p>
        </p:txBody>
      </p:sp>
      <p:sp>
        <p:nvSpPr>
          <p:cNvPr id="13" name="6A"/>
          <p:cNvSpPr/>
          <p:nvPr/>
        </p:nvSpPr>
        <p:spPr>
          <a:xfrm>
            <a:off x="6162137" y="3615126"/>
            <a:ext cx="2217745" cy="956773"/>
          </a:xfrm>
          <a:prstGeom prst="rect">
            <a:avLst/>
          </a:prstGeom>
          <a:solidFill>
            <a:schemeClr val="bg1"/>
          </a:solidFill>
          <a:ln w="38100">
            <a:solidFill>
              <a:srgbClr val="12A53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sz="1600" dirty="0">
                <a:solidFill>
                  <a:schemeClr val="tx1"/>
                </a:solidFill>
              </a:rPr>
              <a:t>You have the right to rest, play and take part in activities. </a:t>
            </a:r>
          </a:p>
        </p:txBody>
      </p:sp>
      <p:sp>
        <p:nvSpPr>
          <p:cNvPr id="14" name="7A"/>
          <p:cNvSpPr/>
          <p:nvPr/>
        </p:nvSpPr>
        <p:spPr>
          <a:xfrm>
            <a:off x="764117" y="5043773"/>
            <a:ext cx="2217745" cy="956773"/>
          </a:xfrm>
          <a:prstGeom prst="rect">
            <a:avLst/>
          </a:prstGeom>
          <a:solidFill>
            <a:schemeClr val="bg1"/>
          </a:solidFill>
          <a:ln w="38100">
            <a:solidFill>
              <a:srgbClr val="12A53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sz="1600" dirty="0">
                <a:solidFill>
                  <a:schemeClr val="tx1"/>
                </a:solidFill>
              </a:rPr>
              <a:t>You have the right to healthcare when you are sick. </a:t>
            </a:r>
          </a:p>
        </p:txBody>
      </p:sp>
      <p:sp>
        <p:nvSpPr>
          <p:cNvPr id="16" name="8A"/>
          <p:cNvSpPr/>
          <p:nvPr/>
        </p:nvSpPr>
        <p:spPr>
          <a:xfrm>
            <a:off x="3463114" y="5043773"/>
            <a:ext cx="2217745" cy="956773"/>
          </a:xfrm>
          <a:prstGeom prst="rect">
            <a:avLst/>
          </a:prstGeom>
          <a:solidFill>
            <a:schemeClr val="bg1"/>
          </a:solidFill>
          <a:ln w="38100">
            <a:solidFill>
              <a:srgbClr val="12A53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sz="1600" dirty="0">
                <a:solidFill>
                  <a:schemeClr val="tx1"/>
                </a:solidFill>
              </a:rPr>
              <a:t>You have the right to have food, water and a place to live. </a:t>
            </a:r>
          </a:p>
        </p:txBody>
      </p:sp>
      <p:sp>
        <p:nvSpPr>
          <p:cNvPr id="17" name="9A"/>
          <p:cNvSpPr/>
          <p:nvPr/>
        </p:nvSpPr>
        <p:spPr>
          <a:xfrm>
            <a:off x="6170605" y="5043773"/>
            <a:ext cx="2217745" cy="956773"/>
          </a:xfrm>
          <a:prstGeom prst="rect">
            <a:avLst/>
          </a:prstGeom>
          <a:solidFill>
            <a:schemeClr val="bg1"/>
          </a:solidFill>
          <a:ln w="38100">
            <a:solidFill>
              <a:srgbClr val="12A53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sz="1600" dirty="0">
                <a:solidFill>
                  <a:schemeClr val="tx1"/>
                </a:solidFill>
              </a:rPr>
              <a:t>You have the right to get help when you need it. </a:t>
            </a:r>
          </a:p>
        </p:txBody>
      </p:sp>
      <p:grpSp>
        <p:nvGrpSpPr>
          <p:cNvPr id="8" name="1"/>
          <p:cNvGrpSpPr/>
          <p:nvPr/>
        </p:nvGrpSpPr>
        <p:grpSpPr>
          <a:xfrm>
            <a:off x="755649" y="2186480"/>
            <a:ext cx="2217745" cy="977452"/>
            <a:chOff x="1855834" y="3080112"/>
            <a:chExt cx="2217745" cy="977452"/>
          </a:xfrm>
        </p:grpSpPr>
        <p:sp>
          <p:nvSpPr>
            <p:cNvPr id="23" name="Rectangle 22"/>
            <p:cNvSpPr/>
            <p:nvPr/>
          </p:nvSpPr>
          <p:spPr>
            <a:xfrm>
              <a:off x="1855834" y="3080112"/>
              <a:ext cx="2217745" cy="956773"/>
            </a:xfrm>
            <a:prstGeom prst="rect">
              <a:avLst/>
            </a:prstGeom>
            <a:solidFill>
              <a:srgbClr val="B1DDDE"/>
            </a:solidFill>
            <a:ln w="38100">
              <a:solidFill>
                <a:srgbClr val="B1DDD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endParaRPr lang="en-US" sz="1600" dirty="0">
                <a:solidFill>
                  <a:schemeClr val="tx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576" y="3331518"/>
              <a:ext cx="1472260" cy="726046"/>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3069">
              <a:off x="3858076" y="3219880"/>
              <a:ext cx="107108" cy="159599"/>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29682">
              <a:off x="2270129" y="3130323"/>
              <a:ext cx="188817" cy="281350"/>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37">
              <a:off x="1915550" y="3502845"/>
              <a:ext cx="270594" cy="403203"/>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29682">
              <a:off x="1938411" y="3205290"/>
              <a:ext cx="112224" cy="167221"/>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0900" y="3558499"/>
              <a:ext cx="250839" cy="373768"/>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9624">
              <a:off x="3479154" y="3154531"/>
              <a:ext cx="188817" cy="281350"/>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86180">
              <a:off x="3233153" y="3176778"/>
              <a:ext cx="93401" cy="139173"/>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53733">
              <a:off x="2616635" y="3185842"/>
              <a:ext cx="93401" cy="139173"/>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26067">
              <a:off x="2917200" y="3102105"/>
              <a:ext cx="118920" cy="177198"/>
            </a:xfrm>
            <a:prstGeom prst="rect">
              <a:avLst/>
            </a:prstGeom>
          </p:spPr>
        </p:pic>
      </p:grpSp>
      <p:grpSp>
        <p:nvGrpSpPr>
          <p:cNvPr id="35" name="2"/>
          <p:cNvGrpSpPr/>
          <p:nvPr/>
        </p:nvGrpSpPr>
        <p:grpSpPr>
          <a:xfrm>
            <a:off x="3463114" y="2186480"/>
            <a:ext cx="2217745" cy="977452"/>
            <a:chOff x="1855834" y="3080112"/>
            <a:chExt cx="2217745" cy="977452"/>
          </a:xfrm>
        </p:grpSpPr>
        <p:sp>
          <p:nvSpPr>
            <p:cNvPr id="36" name="Rectangle 35"/>
            <p:cNvSpPr/>
            <p:nvPr/>
          </p:nvSpPr>
          <p:spPr>
            <a:xfrm>
              <a:off x="1855834" y="3080112"/>
              <a:ext cx="2217745" cy="956773"/>
            </a:xfrm>
            <a:prstGeom prst="rect">
              <a:avLst/>
            </a:prstGeom>
            <a:solidFill>
              <a:srgbClr val="B1DDDE"/>
            </a:solidFill>
            <a:ln w="38100">
              <a:solidFill>
                <a:srgbClr val="B1DDD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endParaRPr lang="en-US" sz="1600" dirty="0">
                <a:solidFill>
                  <a:schemeClr val="tx1"/>
                </a:solidFill>
              </a:endParaRPr>
            </a:p>
          </p:txBody>
        </p:sp>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576" y="3331518"/>
              <a:ext cx="1472260" cy="726046"/>
            </a:xfrm>
            <a:prstGeom prst="rect">
              <a:avLst/>
            </a:prstGeom>
          </p:spPr>
        </p:pic>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3069">
              <a:off x="3858076" y="3219880"/>
              <a:ext cx="107108" cy="159599"/>
            </a:xfrm>
            <a:prstGeom prst="rect">
              <a:avLst/>
            </a:prstGeom>
          </p:spPr>
        </p:pic>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29682">
              <a:off x="2270129" y="3130323"/>
              <a:ext cx="188817" cy="281350"/>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37">
              <a:off x="1915550" y="3502845"/>
              <a:ext cx="270594" cy="403203"/>
            </a:xfrm>
            <a:prstGeom prst="rect">
              <a:avLst/>
            </a:prstGeom>
          </p:spPr>
        </p:pic>
        <p:pic>
          <p:nvPicPr>
            <p:cNvPr id="41" name="Picture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29682">
              <a:off x="1938411" y="3205290"/>
              <a:ext cx="112224" cy="167221"/>
            </a:xfrm>
            <a:prstGeom prst="rect">
              <a:avLst/>
            </a:prstGeom>
          </p:spPr>
        </p:pic>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0900" y="3558499"/>
              <a:ext cx="250839" cy="373768"/>
            </a:xfrm>
            <a:prstGeom prst="rect">
              <a:avLst/>
            </a:prstGeom>
          </p:spPr>
        </p:pic>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9624">
              <a:off x="3479154" y="3154531"/>
              <a:ext cx="188817" cy="281350"/>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86180">
              <a:off x="3233153" y="3176778"/>
              <a:ext cx="93401" cy="139173"/>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53733">
              <a:off x="2616635" y="3185842"/>
              <a:ext cx="93401" cy="139173"/>
            </a:xfrm>
            <a:prstGeom prst="rect">
              <a:avLst/>
            </a:prstGeom>
          </p:spPr>
        </p:pic>
        <p:pic>
          <p:nvPicPr>
            <p:cNvPr id="46" name="Picture 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26067">
              <a:off x="2917200" y="3102105"/>
              <a:ext cx="118920" cy="177198"/>
            </a:xfrm>
            <a:prstGeom prst="rect">
              <a:avLst/>
            </a:prstGeom>
          </p:spPr>
        </p:pic>
      </p:grpSp>
      <p:grpSp>
        <p:nvGrpSpPr>
          <p:cNvPr id="47" name="3"/>
          <p:cNvGrpSpPr/>
          <p:nvPr/>
        </p:nvGrpSpPr>
        <p:grpSpPr>
          <a:xfrm>
            <a:off x="6162138" y="2186480"/>
            <a:ext cx="2217745" cy="977452"/>
            <a:chOff x="1855834" y="3080112"/>
            <a:chExt cx="2217745" cy="977452"/>
          </a:xfrm>
        </p:grpSpPr>
        <p:sp>
          <p:nvSpPr>
            <p:cNvPr id="48" name="Rectangle 47"/>
            <p:cNvSpPr/>
            <p:nvPr/>
          </p:nvSpPr>
          <p:spPr>
            <a:xfrm>
              <a:off x="1855834" y="3080112"/>
              <a:ext cx="2217745" cy="956773"/>
            </a:xfrm>
            <a:prstGeom prst="rect">
              <a:avLst/>
            </a:prstGeom>
            <a:solidFill>
              <a:srgbClr val="B1DDDE"/>
            </a:solidFill>
            <a:ln w="38100">
              <a:solidFill>
                <a:srgbClr val="B1DDD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endParaRPr lang="en-US" sz="1600" dirty="0">
                <a:solidFill>
                  <a:schemeClr val="tx1"/>
                </a:solidFill>
              </a:endParaRPr>
            </a:p>
          </p:txBody>
        </p:sp>
        <p:pic>
          <p:nvPicPr>
            <p:cNvPr id="49" name="Picture 4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576" y="3331518"/>
              <a:ext cx="1472260" cy="726046"/>
            </a:xfrm>
            <a:prstGeom prst="rect">
              <a:avLst/>
            </a:prstGeom>
          </p:spPr>
        </p:pic>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3069">
              <a:off x="3858076" y="3219880"/>
              <a:ext cx="107108" cy="159599"/>
            </a:xfrm>
            <a:prstGeom prst="rect">
              <a:avLst/>
            </a:prstGeom>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29682">
              <a:off x="2270129" y="3130323"/>
              <a:ext cx="188817" cy="281350"/>
            </a:xfrm>
            <a:prstGeom prst="rect">
              <a:avLst/>
            </a:prstGeom>
          </p:spPr>
        </p:pic>
        <p:pic>
          <p:nvPicPr>
            <p:cNvPr id="52" name="Pictur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37">
              <a:off x="1915550" y="3502845"/>
              <a:ext cx="270594" cy="403203"/>
            </a:xfrm>
            <a:prstGeom prst="rect">
              <a:avLst/>
            </a:prstGeom>
          </p:spPr>
        </p:pic>
        <p:pic>
          <p:nvPicPr>
            <p:cNvPr id="53" name="Picture 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29682">
              <a:off x="1938411" y="3205290"/>
              <a:ext cx="112224" cy="167221"/>
            </a:xfrm>
            <a:prstGeom prst="rect">
              <a:avLst/>
            </a:prstGeom>
          </p:spPr>
        </p:pic>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0900" y="3558499"/>
              <a:ext cx="250839" cy="373768"/>
            </a:xfrm>
            <a:prstGeom prst="rect">
              <a:avLst/>
            </a:prstGeom>
          </p:spPr>
        </p:pic>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9624">
              <a:off x="3479154" y="3154531"/>
              <a:ext cx="188817" cy="281350"/>
            </a:xfrm>
            <a:prstGeom prst="rect">
              <a:avLst/>
            </a:prstGeom>
          </p:spPr>
        </p:pic>
        <p:pic>
          <p:nvPicPr>
            <p:cNvPr id="56" name="Picture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86180">
              <a:off x="3233153" y="3176778"/>
              <a:ext cx="93401" cy="139173"/>
            </a:xfrm>
            <a:prstGeom prst="rect">
              <a:avLst/>
            </a:prstGeom>
          </p:spPr>
        </p:pic>
        <p:pic>
          <p:nvPicPr>
            <p:cNvPr id="57" name="Picture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53733">
              <a:off x="2616635" y="3185842"/>
              <a:ext cx="93401" cy="139173"/>
            </a:xfrm>
            <a:prstGeom prst="rect">
              <a:avLst/>
            </a:prstGeom>
          </p:spPr>
        </p:pic>
        <p:pic>
          <p:nvPicPr>
            <p:cNvPr id="58" name="Picture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26067">
              <a:off x="2917200" y="3102105"/>
              <a:ext cx="118920" cy="177198"/>
            </a:xfrm>
            <a:prstGeom prst="rect">
              <a:avLst/>
            </a:prstGeom>
          </p:spPr>
        </p:pic>
      </p:grpSp>
      <p:grpSp>
        <p:nvGrpSpPr>
          <p:cNvPr id="59" name="4"/>
          <p:cNvGrpSpPr/>
          <p:nvPr/>
        </p:nvGrpSpPr>
        <p:grpSpPr>
          <a:xfrm>
            <a:off x="755648" y="3615126"/>
            <a:ext cx="2217745" cy="977452"/>
            <a:chOff x="1855834" y="3080112"/>
            <a:chExt cx="2217745" cy="977452"/>
          </a:xfrm>
        </p:grpSpPr>
        <p:sp>
          <p:nvSpPr>
            <p:cNvPr id="60" name="Rectangle 59"/>
            <p:cNvSpPr/>
            <p:nvPr/>
          </p:nvSpPr>
          <p:spPr>
            <a:xfrm>
              <a:off x="1855834" y="3080112"/>
              <a:ext cx="2217745" cy="956773"/>
            </a:xfrm>
            <a:prstGeom prst="rect">
              <a:avLst/>
            </a:prstGeom>
            <a:solidFill>
              <a:srgbClr val="B1DDDE"/>
            </a:solidFill>
            <a:ln w="38100">
              <a:solidFill>
                <a:srgbClr val="B1DDD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endParaRPr lang="en-US" sz="1600" dirty="0">
                <a:solidFill>
                  <a:schemeClr val="tx1"/>
                </a:solidFill>
              </a:endParaRPr>
            </a:p>
          </p:txBody>
        </p:sp>
        <p:pic>
          <p:nvPicPr>
            <p:cNvPr id="61" name="Picture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576" y="3331518"/>
              <a:ext cx="1472260" cy="726046"/>
            </a:xfrm>
            <a:prstGeom prst="rect">
              <a:avLst/>
            </a:prstGeom>
          </p:spPr>
        </p:pic>
        <p:pic>
          <p:nvPicPr>
            <p:cNvPr id="62" name="Picture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3069">
              <a:off x="3858076" y="3219880"/>
              <a:ext cx="107108" cy="159599"/>
            </a:xfrm>
            <a:prstGeom prst="rect">
              <a:avLst/>
            </a:prstGeom>
          </p:spPr>
        </p:pic>
        <p:pic>
          <p:nvPicPr>
            <p:cNvPr id="63" name="Picture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29682">
              <a:off x="2270129" y="3130323"/>
              <a:ext cx="188817" cy="281350"/>
            </a:xfrm>
            <a:prstGeom prst="rect">
              <a:avLst/>
            </a:prstGeom>
          </p:spPr>
        </p:pic>
        <p:pic>
          <p:nvPicPr>
            <p:cNvPr id="64" name="Picture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37">
              <a:off x="1915550" y="3502845"/>
              <a:ext cx="270594" cy="403203"/>
            </a:xfrm>
            <a:prstGeom prst="rect">
              <a:avLst/>
            </a:prstGeom>
          </p:spPr>
        </p:pic>
        <p:pic>
          <p:nvPicPr>
            <p:cNvPr id="65" name="Picture 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29682">
              <a:off x="1938411" y="3205290"/>
              <a:ext cx="112224" cy="167221"/>
            </a:xfrm>
            <a:prstGeom prst="rect">
              <a:avLst/>
            </a:prstGeom>
          </p:spPr>
        </p:pic>
        <p:pic>
          <p:nvPicPr>
            <p:cNvPr id="66" name="Picture 6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0900" y="3558499"/>
              <a:ext cx="250839" cy="373768"/>
            </a:xfrm>
            <a:prstGeom prst="rect">
              <a:avLst/>
            </a:prstGeom>
          </p:spPr>
        </p:pic>
        <p:pic>
          <p:nvPicPr>
            <p:cNvPr id="67" name="Picture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9624">
              <a:off x="3479154" y="3154531"/>
              <a:ext cx="188817" cy="281350"/>
            </a:xfrm>
            <a:prstGeom prst="rect">
              <a:avLst/>
            </a:prstGeom>
          </p:spPr>
        </p:pic>
        <p:pic>
          <p:nvPicPr>
            <p:cNvPr id="68" name="Picture 6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86180">
              <a:off x="3233153" y="3176778"/>
              <a:ext cx="93401" cy="139173"/>
            </a:xfrm>
            <a:prstGeom prst="rect">
              <a:avLst/>
            </a:prstGeom>
          </p:spPr>
        </p:pic>
        <p:pic>
          <p:nvPicPr>
            <p:cNvPr id="69" name="Picture 6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53733">
              <a:off x="2616635" y="3185842"/>
              <a:ext cx="93401" cy="139173"/>
            </a:xfrm>
            <a:prstGeom prst="rect">
              <a:avLst/>
            </a:prstGeom>
          </p:spPr>
        </p:pic>
        <p:pic>
          <p:nvPicPr>
            <p:cNvPr id="70" name="Picture 6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26067">
              <a:off x="2917200" y="3102105"/>
              <a:ext cx="118920" cy="177198"/>
            </a:xfrm>
            <a:prstGeom prst="rect">
              <a:avLst/>
            </a:prstGeom>
          </p:spPr>
        </p:pic>
      </p:grpSp>
      <p:grpSp>
        <p:nvGrpSpPr>
          <p:cNvPr id="71" name="5"/>
          <p:cNvGrpSpPr/>
          <p:nvPr/>
        </p:nvGrpSpPr>
        <p:grpSpPr>
          <a:xfrm>
            <a:off x="3454527" y="3615126"/>
            <a:ext cx="2217745" cy="977452"/>
            <a:chOff x="1855834" y="3080112"/>
            <a:chExt cx="2217745" cy="977452"/>
          </a:xfrm>
        </p:grpSpPr>
        <p:sp>
          <p:nvSpPr>
            <p:cNvPr id="72" name="Rectangle 71"/>
            <p:cNvSpPr/>
            <p:nvPr/>
          </p:nvSpPr>
          <p:spPr>
            <a:xfrm>
              <a:off x="1855834" y="3080112"/>
              <a:ext cx="2217745" cy="956773"/>
            </a:xfrm>
            <a:prstGeom prst="rect">
              <a:avLst/>
            </a:prstGeom>
            <a:solidFill>
              <a:srgbClr val="B1DDDE"/>
            </a:solidFill>
            <a:ln w="38100">
              <a:solidFill>
                <a:srgbClr val="B1DDD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endParaRPr lang="en-US" sz="1600" dirty="0">
                <a:solidFill>
                  <a:schemeClr val="tx1"/>
                </a:solidFill>
              </a:endParaRPr>
            </a:p>
          </p:txBody>
        </p:sp>
        <p:pic>
          <p:nvPicPr>
            <p:cNvPr id="73" name="Picture 7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576" y="3331518"/>
              <a:ext cx="1472260" cy="726046"/>
            </a:xfrm>
            <a:prstGeom prst="rect">
              <a:avLst/>
            </a:prstGeom>
          </p:spPr>
        </p:pic>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3069">
              <a:off x="3858076" y="3219880"/>
              <a:ext cx="107108" cy="159599"/>
            </a:xfrm>
            <a:prstGeom prst="rect">
              <a:avLst/>
            </a:prstGeom>
          </p:spPr>
        </p:pic>
        <p:pic>
          <p:nvPicPr>
            <p:cNvPr id="75" name="Picture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29682">
              <a:off x="2270129" y="3130323"/>
              <a:ext cx="188817" cy="281350"/>
            </a:xfrm>
            <a:prstGeom prst="rect">
              <a:avLst/>
            </a:prstGeom>
          </p:spPr>
        </p:pic>
        <p:pic>
          <p:nvPicPr>
            <p:cNvPr id="76" name="Picture 7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37">
              <a:off x="1915550" y="3502845"/>
              <a:ext cx="270594" cy="403203"/>
            </a:xfrm>
            <a:prstGeom prst="rect">
              <a:avLst/>
            </a:prstGeom>
          </p:spPr>
        </p:pic>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29682">
              <a:off x="1938411" y="3205290"/>
              <a:ext cx="112224" cy="167221"/>
            </a:xfrm>
            <a:prstGeom prst="rect">
              <a:avLst/>
            </a:prstGeom>
          </p:spPr>
        </p:pic>
        <p:pic>
          <p:nvPicPr>
            <p:cNvPr id="78" name="Picture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0900" y="3558499"/>
              <a:ext cx="250839" cy="373768"/>
            </a:xfrm>
            <a:prstGeom prst="rect">
              <a:avLst/>
            </a:prstGeom>
          </p:spPr>
        </p:pic>
        <p:pic>
          <p:nvPicPr>
            <p:cNvPr id="79" name="Picture 7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9624">
              <a:off x="3479154" y="3154531"/>
              <a:ext cx="188817" cy="281350"/>
            </a:xfrm>
            <a:prstGeom prst="rect">
              <a:avLst/>
            </a:prstGeom>
          </p:spPr>
        </p:pic>
        <p:pic>
          <p:nvPicPr>
            <p:cNvPr id="80" name="Picture 7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86180">
              <a:off x="3233153" y="3176778"/>
              <a:ext cx="93401" cy="139173"/>
            </a:xfrm>
            <a:prstGeom prst="rect">
              <a:avLst/>
            </a:prstGeom>
          </p:spPr>
        </p:pic>
        <p:pic>
          <p:nvPicPr>
            <p:cNvPr id="81" name="Picture 8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53733">
              <a:off x="2616635" y="3185842"/>
              <a:ext cx="93401" cy="139173"/>
            </a:xfrm>
            <a:prstGeom prst="rect">
              <a:avLst/>
            </a:prstGeom>
          </p:spPr>
        </p:pic>
        <p:pic>
          <p:nvPicPr>
            <p:cNvPr id="82" name="Picture 8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26067">
              <a:off x="2917200" y="3102105"/>
              <a:ext cx="118920" cy="177198"/>
            </a:xfrm>
            <a:prstGeom prst="rect">
              <a:avLst/>
            </a:prstGeom>
          </p:spPr>
        </p:pic>
      </p:grpSp>
      <p:grpSp>
        <p:nvGrpSpPr>
          <p:cNvPr id="83" name="6"/>
          <p:cNvGrpSpPr/>
          <p:nvPr/>
        </p:nvGrpSpPr>
        <p:grpSpPr>
          <a:xfrm>
            <a:off x="6162137" y="3615126"/>
            <a:ext cx="2217745" cy="977452"/>
            <a:chOff x="1855834" y="3080112"/>
            <a:chExt cx="2217745" cy="977452"/>
          </a:xfrm>
        </p:grpSpPr>
        <p:sp>
          <p:nvSpPr>
            <p:cNvPr id="84" name="Rectangle 83"/>
            <p:cNvSpPr/>
            <p:nvPr/>
          </p:nvSpPr>
          <p:spPr>
            <a:xfrm>
              <a:off x="1855834" y="3080112"/>
              <a:ext cx="2217745" cy="956773"/>
            </a:xfrm>
            <a:prstGeom prst="rect">
              <a:avLst/>
            </a:prstGeom>
            <a:solidFill>
              <a:srgbClr val="B1DDDE"/>
            </a:solidFill>
            <a:ln w="38100">
              <a:solidFill>
                <a:srgbClr val="B1DDD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endParaRPr lang="en-US" sz="1600" dirty="0">
                <a:solidFill>
                  <a:schemeClr val="tx1"/>
                </a:solidFill>
              </a:endParaRPr>
            </a:p>
          </p:txBody>
        </p:sp>
        <p:pic>
          <p:nvPicPr>
            <p:cNvPr id="85" name="Picture 8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576" y="3331518"/>
              <a:ext cx="1472260" cy="726046"/>
            </a:xfrm>
            <a:prstGeom prst="rect">
              <a:avLst/>
            </a:prstGeom>
          </p:spPr>
        </p:pic>
        <p:pic>
          <p:nvPicPr>
            <p:cNvPr id="86" name="Picture 8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3069">
              <a:off x="3858076" y="3219880"/>
              <a:ext cx="107108" cy="159599"/>
            </a:xfrm>
            <a:prstGeom prst="rect">
              <a:avLst/>
            </a:prstGeom>
          </p:spPr>
        </p:pic>
        <p:pic>
          <p:nvPicPr>
            <p:cNvPr id="87" name="Picture 8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29682">
              <a:off x="2270129" y="3130323"/>
              <a:ext cx="188817" cy="281350"/>
            </a:xfrm>
            <a:prstGeom prst="rect">
              <a:avLst/>
            </a:prstGeom>
          </p:spPr>
        </p:pic>
        <p:pic>
          <p:nvPicPr>
            <p:cNvPr id="88" name="Picture 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37">
              <a:off x="1915550" y="3502845"/>
              <a:ext cx="270594" cy="403203"/>
            </a:xfrm>
            <a:prstGeom prst="rect">
              <a:avLst/>
            </a:prstGeom>
          </p:spPr>
        </p:pic>
        <p:pic>
          <p:nvPicPr>
            <p:cNvPr id="89" name="Picture 8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29682">
              <a:off x="1938411" y="3205290"/>
              <a:ext cx="112224" cy="167221"/>
            </a:xfrm>
            <a:prstGeom prst="rect">
              <a:avLst/>
            </a:prstGeom>
          </p:spPr>
        </p:pic>
        <p:pic>
          <p:nvPicPr>
            <p:cNvPr id="90" name="Picture 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0900" y="3558499"/>
              <a:ext cx="250839" cy="373768"/>
            </a:xfrm>
            <a:prstGeom prst="rect">
              <a:avLst/>
            </a:prstGeom>
          </p:spPr>
        </p:pic>
        <p:pic>
          <p:nvPicPr>
            <p:cNvPr id="91" name="Picture 9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9624">
              <a:off x="3479154" y="3154531"/>
              <a:ext cx="188817" cy="281350"/>
            </a:xfrm>
            <a:prstGeom prst="rect">
              <a:avLst/>
            </a:prstGeom>
          </p:spPr>
        </p:pic>
        <p:pic>
          <p:nvPicPr>
            <p:cNvPr id="92" name="Picture 9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86180">
              <a:off x="3233153" y="3176778"/>
              <a:ext cx="93401" cy="139173"/>
            </a:xfrm>
            <a:prstGeom prst="rect">
              <a:avLst/>
            </a:prstGeom>
          </p:spPr>
        </p:pic>
        <p:pic>
          <p:nvPicPr>
            <p:cNvPr id="93" name="Picture 9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53733">
              <a:off x="2616635" y="3185842"/>
              <a:ext cx="93401" cy="139173"/>
            </a:xfrm>
            <a:prstGeom prst="rect">
              <a:avLst/>
            </a:prstGeom>
          </p:spPr>
        </p:pic>
        <p:pic>
          <p:nvPicPr>
            <p:cNvPr id="94" name="Picture 9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26067">
              <a:off x="2917200" y="3102105"/>
              <a:ext cx="118920" cy="177198"/>
            </a:xfrm>
            <a:prstGeom prst="rect">
              <a:avLst/>
            </a:prstGeom>
          </p:spPr>
        </p:pic>
      </p:grpSp>
      <p:grpSp>
        <p:nvGrpSpPr>
          <p:cNvPr id="95" name="7"/>
          <p:cNvGrpSpPr/>
          <p:nvPr/>
        </p:nvGrpSpPr>
        <p:grpSpPr>
          <a:xfrm>
            <a:off x="764117" y="5043773"/>
            <a:ext cx="2217745" cy="977452"/>
            <a:chOff x="1855834" y="3080112"/>
            <a:chExt cx="2217745" cy="977452"/>
          </a:xfrm>
        </p:grpSpPr>
        <p:sp>
          <p:nvSpPr>
            <p:cNvPr id="96" name="Rectangle 95"/>
            <p:cNvSpPr/>
            <p:nvPr/>
          </p:nvSpPr>
          <p:spPr>
            <a:xfrm>
              <a:off x="1855834" y="3080112"/>
              <a:ext cx="2217745" cy="956773"/>
            </a:xfrm>
            <a:prstGeom prst="rect">
              <a:avLst/>
            </a:prstGeom>
            <a:solidFill>
              <a:srgbClr val="B1DDDE"/>
            </a:solidFill>
            <a:ln w="38100">
              <a:solidFill>
                <a:srgbClr val="B1DDD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endParaRPr lang="en-US" sz="1600" dirty="0">
                <a:solidFill>
                  <a:schemeClr val="tx1"/>
                </a:solidFill>
              </a:endParaRPr>
            </a:p>
          </p:txBody>
        </p:sp>
        <p:pic>
          <p:nvPicPr>
            <p:cNvPr id="97" name="Picture 9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576" y="3331518"/>
              <a:ext cx="1472260" cy="726046"/>
            </a:xfrm>
            <a:prstGeom prst="rect">
              <a:avLst/>
            </a:prstGeom>
          </p:spPr>
        </p:pic>
        <p:pic>
          <p:nvPicPr>
            <p:cNvPr id="98" name="Picture 9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3069">
              <a:off x="3858076" y="3219880"/>
              <a:ext cx="107108" cy="159599"/>
            </a:xfrm>
            <a:prstGeom prst="rect">
              <a:avLst/>
            </a:prstGeom>
          </p:spPr>
        </p:pic>
        <p:pic>
          <p:nvPicPr>
            <p:cNvPr id="99" name="Picture 9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29682">
              <a:off x="2270129" y="3130323"/>
              <a:ext cx="188817" cy="281350"/>
            </a:xfrm>
            <a:prstGeom prst="rect">
              <a:avLst/>
            </a:prstGeom>
          </p:spPr>
        </p:pic>
        <p:pic>
          <p:nvPicPr>
            <p:cNvPr id="100" name="Picture 9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37">
              <a:off x="1915550" y="3502845"/>
              <a:ext cx="270594" cy="403203"/>
            </a:xfrm>
            <a:prstGeom prst="rect">
              <a:avLst/>
            </a:prstGeom>
          </p:spPr>
        </p:pic>
        <p:pic>
          <p:nvPicPr>
            <p:cNvPr id="101" name="Picture 10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29682">
              <a:off x="1938411" y="3205290"/>
              <a:ext cx="112224" cy="167221"/>
            </a:xfrm>
            <a:prstGeom prst="rect">
              <a:avLst/>
            </a:prstGeom>
          </p:spPr>
        </p:pic>
        <p:pic>
          <p:nvPicPr>
            <p:cNvPr id="102" name="Picture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0900" y="3558499"/>
              <a:ext cx="250839" cy="373768"/>
            </a:xfrm>
            <a:prstGeom prst="rect">
              <a:avLst/>
            </a:prstGeom>
          </p:spPr>
        </p:pic>
        <p:pic>
          <p:nvPicPr>
            <p:cNvPr id="103" name="Picture 10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9624">
              <a:off x="3479154" y="3154531"/>
              <a:ext cx="188817" cy="281350"/>
            </a:xfrm>
            <a:prstGeom prst="rect">
              <a:avLst/>
            </a:prstGeom>
          </p:spPr>
        </p:pic>
        <p:pic>
          <p:nvPicPr>
            <p:cNvPr id="104" name="Picture 10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86180">
              <a:off x="3233153" y="3176778"/>
              <a:ext cx="93401" cy="139173"/>
            </a:xfrm>
            <a:prstGeom prst="rect">
              <a:avLst/>
            </a:prstGeom>
          </p:spPr>
        </p:pic>
        <p:pic>
          <p:nvPicPr>
            <p:cNvPr id="105" name="Picture 10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53733">
              <a:off x="2616635" y="3185842"/>
              <a:ext cx="93401" cy="139173"/>
            </a:xfrm>
            <a:prstGeom prst="rect">
              <a:avLst/>
            </a:prstGeom>
          </p:spPr>
        </p:pic>
        <p:pic>
          <p:nvPicPr>
            <p:cNvPr id="106" name="Picture 10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26067">
              <a:off x="2917200" y="3102105"/>
              <a:ext cx="118920" cy="177198"/>
            </a:xfrm>
            <a:prstGeom prst="rect">
              <a:avLst/>
            </a:prstGeom>
          </p:spPr>
        </p:pic>
      </p:grpSp>
      <p:grpSp>
        <p:nvGrpSpPr>
          <p:cNvPr id="107" name="8"/>
          <p:cNvGrpSpPr/>
          <p:nvPr/>
        </p:nvGrpSpPr>
        <p:grpSpPr>
          <a:xfrm>
            <a:off x="3463114" y="5043773"/>
            <a:ext cx="2217745" cy="977452"/>
            <a:chOff x="1855834" y="3080112"/>
            <a:chExt cx="2217745" cy="977452"/>
          </a:xfrm>
        </p:grpSpPr>
        <p:sp>
          <p:nvSpPr>
            <p:cNvPr id="108" name="Rectangle 107"/>
            <p:cNvSpPr/>
            <p:nvPr/>
          </p:nvSpPr>
          <p:spPr>
            <a:xfrm>
              <a:off x="1855834" y="3080112"/>
              <a:ext cx="2217745" cy="956773"/>
            </a:xfrm>
            <a:prstGeom prst="rect">
              <a:avLst/>
            </a:prstGeom>
            <a:solidFill>
              <a:srgbClr val="B1DDDE"/>
            </a:solidFill>
            <a:ln w="38100">
              <a:solidFill>
                <a:srgbClr val="B1DDD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endParaRPr lang="en-US" sz="1600" dirty="0">
                <a:solidFill>
                  <a:schemeClr val="tx1"/>
                </a:solidFill>
              </a:endParaRPr>
            </a:p>
          </p:txBody>
        </p:sp>
        <p:pic>
          <p:nvPicPr>
            <p:cNvPr id="109" name="Picture 10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576" y="3331518"/>
              <a:ext cx="1472260" cy="726046"/>
            </a:xfrm>
            <a:prstGeom prst="rect">
              <a:avLst/>
            </a:prstGeom>
          </p:spPr>
        </p:pic>
        <p:pic>
          <p:nvPicPr>
            <p:cNvPr id="110" name="Picture 10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3069">
              <a:off x="3858076" y="3219880"/>
              <a:ext cx="107108" cy="159599"/>
            </a:xfrm>
            <a:prstGeom prst="rect">
              <a:avLst/>
            </a:prstGeom>
          </p:spPr>
        </p:pic>
        <p:pic>
          <p:nvPicPr>
            <p:cNvPr id="111" name="Picture 1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29682">
              <a:off x="2270129" y="3130323"/>
              <a:ext cx="188817" cy="281350"/>
            </a:xfrm>
            <a:prstGeom prst="rect">
              <a:avLst/>
            </a:prstGeom>
          </p:spPr>
        </p:pic>
        <p:pic>
          <p:nvPicPr>
            <p:cNvPr id="112" name="Picture 1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37">
              <a:off x="1915550" y="3502845"/>
              <a:ext cx="270594" cy="403203"/>
            </a:xfrm>
            <a:prstGeom prst="rect">
              <a:avLst/>
            </a:prstGeom>
          </p:spPr>
        </p:pic>
        <p:pic>
          <p:nvPicPr>
            <p:cNvPr id="113" name="Picture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29682">
              <a:off x="1938411" y="3205290"/>
              <a:ext cx="112224" cy="167221"/>
            </a:xfrm>
            <a:prstGeom prst="rect">
              <a:avLst/>
            </a:prstGeom>
          </p:spPr>
        </p:pic>
        <p:pic>
          <p:nvPicPr>
            <p:cNvPr id="114" name="Picture 1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0900" y="3558499"/>
              <a:ext cx="250839" cy="373768"/>
            </a:xfrm>
            <a:prstGeom prst="rect">
              <a:avLst/>
            </a:prstGeom>
          </p:spPr>
        </p:pic>
        <p:pic>
          <p:nvPicPr>
            <p:cNvPr id="115" name="Picture 1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9624">
              <a:off x="3479154" y="3154531"/>
              <a:ext cx="188817" cy="281350"/>
            </a:xfrm>
            <a:prstGeom prst="rect">
              <a:avLst/>
            </a:prstGeom>
          </p:spPr>
        </p:pic>
        <p:pic>
          <p:nvPicPr>
            <p:cNvPr id="116" name="Picture 1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86180">
              <a:off x="3233153" y="3176778"/>
              <a:ext cx="93401" cy="139173"/>
            </a:xfrm>
            <a:prstGeom prst="rect">
              <a:avLst/>
            </a:prstGeom>
          </p:spPr>
        </p:pic>
        <p:pic>
          <p:nvPicPr>
            <p:cNvPr id="117" name="Picture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53733">
              <a:off x="2616635" y="3185842"/>
              <a:ext cx="93401" cy="139173"/>
            </a:xfrm>
            <a:prstGeom prst="rect">
              <a:avLst/>
            </a:prstGeom>
          </p:spPr>
        </p:pic>
        <p:pic>
          <p:nvPicPr>
            <p:cNvPr id="118" name="Picture 1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26067">
              <a:off x="2917200" y="3102105"/>
              <a:ext cx="118920" cy="177198"/>
            </a:xfrm>
            <a:prstGeom prst="rect">
              <a:avLst/>
            </a:prstGeom>
          </p:spPr>
        </p:pic>
      </p:grpSp>
      <p:grpSp>
        <p:nvGrpSpPr>
          <p:cNvPr id="119" name="9"/>
          <p:cNvGrpSpPr/>
          <p:nvPr/>
        </p:nvGrpSpPr>
        <p:grpSpPr>
          <a:xfrm>
            <a:off x="6170605" y="5043773"/>
            <a:ext cx="2217745" cy="977452"/>
            <a:chOff x="1855834" y="3080112"/>
            <a:chExt cx="2217745" cy="977452"/>
          </a:xfrm>
        </p:grpSpPr>
        <p:sp>
          <p:nvSpPr>
            <p:cNvPr id="120" name="Rectangle 119"/>
            <p:cNvSpPr/>
            <p:nvPr/>
          </p:nvSpPr>
          <p:spPr>
            <a:xfrm>
              <a:off x="1855834" y="3080112"/>
              <a:ext cx="2217745" cy="956773"/>
            </a:xfrm>
            <a:prstGeom prst="rect">
              <a:avLst/>
            </a:prstGeom>
            <a:solidFill>
              <a:srgbClr val="B1DDDE"/>
            </a:solidFill>
            <a:ln w="38100">
              <a:solidFill>
                <a:srgbClr val="B1DDDE"/>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endParaRPr lang="en-US" sz="1600" dirty="0">
                <a:solidFill>
                  <a:schemeClr val="tx1"/>
                </a:solidFill>
              </a:endParaRPr>
            </a:p>
          </p:txBody>
        </p:sp>
        <p:pic>
          <p:nvPicPr>
            <p:cNvPr id="121" name="Picture 1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576" y="3331518"/>
              <a:ext cx="1472260" cy="726046"/>
            </a:xfrm>
            <a:prstGeom prst="rect">
              <a:avLst/>
            </a:prstGeom>
          </p:spPr>
        </p:pic>
        <p:pic>
          <p:nvPicPr>
            <p:cNvPr id="122" name="Picture 1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3069">
              <a:off x="3858076" y="3219880"/>
              <a:ext cx="107108" cy="159599"/>
            </a:xfrm>
            <a:prstGeom prst="rect">
              <a:avLst/>
            </a:prstGeom>
          </p:spPr>
        </p:pic>
        <p:pic>
          <p:nvPicPr>
            <p:cNvPr id="123" name="Picture 1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29682">
              <a:off x="2270129" y="3130323"/>
              <a:ext cx="188817" cy="281350"/>
            </a:xfrm>
            <a:prstGeom prst="rect">
              <a:avLst/>
            </a:prstGeom>
          </p:spPr>
        </p:pic>
        <p:pic>
          <p:nvPicPr>
            <p:cNvPr id="124" name="Picture 1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37">
              <a:off x="1915550" y="3502845"/>
              <a:ext cx="270594" cy="403203"/>
            </a:xfrm>
            <a:prstGeom prst="rect">
              <a:avLst/>
            </a:prstGeom>
          </p:spPr>
        </p:pic>
        <p:pic>
          <p:nvPicPr>
            <p:cNvPr id="125" name="Picture 1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29682">
              <a:off x="1938411" y="3205290"/>
              <a:ext cx="112224" cy="167221"/>
            </a:xfrm>
            <a:prstGeom prst="rect">
              <a:avLst/>
            </a:prstGeom>
          </p:spPr>
        </p:pic>
        <p:pic>
          <p:nvPicPr>
            <p:cNvPr id="126" name="Picture 1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0900" y="3558499"/>
              <a:ext cx="250839" cy="373768"/>
            </a:xfrm>
            <a:prstGeom prst="rect">
              <a:avLst/>
            </a:prstGeom>
          </p:spPr>
        </p:pic>
        <p:pic>
          <p:nvPicPr>
            <p:cNvPr id="127" name="Picture 1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9624">
              <a:off x="3479154" y="3154531"/>
              <a:ext cx="188817" cy="281350"/>
            </a:xfrm>
            <a:prstGeom prst="rect">
              <a:avLst/>
            </a:prstGeom>
          </p:spPr>
        </p:pic>
        <p:pic>
          <p:nvPicPr>
            <p:cNvPr id="128" name="Picture 1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86180">
              <a:off x="3233153" y="3176778"/>
              <a:ext cx="93401" cy="139173"/>
            </a:xfrm>
            <a:prstGeom prst="rect">
              <a:avLst/>
            </a:prstGeom>
          </p:spPr>
        </p:pic>
        <p:pic>
          <p:nvPicPr>
            <p:cNvPr id="129" name="Picture 1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53733">
              <a:off x="2616635" y="3185842"/>
              <a:ext cx="93401" cy="139173"/>
            </a:xfrm>
            <a:prstGeom prst="rect">
              <a:avLst/>
            </a:prstGeom>
          </p:spPr>
        </p:pic>
        <p:pic>
          <p:nvPicPr>
            <p:cNvPr id="130" name="Picture 1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26067">
              <a:off x="2917200" y="3102105"/>
              <a:ext cx="118920" cy="177198"/>
            </a:xfrm>
            <a:prstGeom prst="rect">
              <a:avLst/>
            </a:prstGeom>
          </p:spPr>
        </p:pic>
      </p:grpSp>
    </p:spTree>
    <p:extLst>
      <p:ext uri="{BB962C8B-B14F-4D97-AF65-F5344CB8AC3E}">
        <p14:creationId xmlns:p14="http://schemas.microsoft.com/office/powerpoint/2010/main" val="266724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00" fill="hold"/>
                                        <p:tgtEl>
                                          <p:spTgt spid="8"/>
                                        </p:tgtEl>
                                        <p:attrNameLst>
                                          <p:attrName>ppt_x</p:attrName>
                                        </p:attrNameLst>
                                      </p:cBhvr>
                                      <p:tavLst>
                                        <p:tav tm="0">
                                          <p:val>
                                            <p:strVal val="0-#ppt_w/2"/>
                                          </p:val>
                                        </p:tav>
                                        <p:tav tm="100000">
                                          <p:val>
                                            <p:strVal val="#ppt_x"/>
                                          </p:val>
                                        </p:tav>
                                      </p:tavLst>
                                    </p:anim>
                                    <p:anim calcmode="lin" valueType="num">
                                      <p:cBhvr additive="base">
                                        <p:cTn id="8" dur="3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800"/>
                            </p:stCondLst>
                            <p:childTnLst>
                              <p:par>
                                <p:cTn id="10" presetID="2" presetClass="entr" presetSubtype="8"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0-#ppt_w/2"/>
                                          </p:val>
                                        </p:tav>
                                        <p:tav tm="100000">
                                          <p:val>
                                            <p:strVal val="#ppt_x"/>
                                          </p:val>
                                        </p:tav>
                                      </p:tavLst>
                                    </p:anim>
                                    <p:anim calcmode="lin" valueType="num">
                                      <p:cBhvr additive="base">
                                        <p:cTn id="13" dur="500" fill="hold"/>
                                        <p:tgtEl>
                                          <p:spTgt spid="35"/>
                                        </p:tgtEl>
                                        <p:attrNameLst>
                                          <p:attrName>ppt_y</p:attrName>
                                        </p:attrNameLst>
                                      </p:cBhvr>
                                      <p:tavLst>
                                        <p:tav tm="0">
                                          <p:val>
                                            <p:strVal val="#ppt_y"/>
                                          </p:val>
                                        </p:tav>
                                        <p:tav tm="100000">
                                          <p:val>
                                            <p:strVal val="#ppt_y"/>
                                          </p:val>
                                        </p:tav>
                                      </p:tavLst>
                                    </p:anim>
                                  </p:childTnLst>
                                </p:cTn>
                              </p:par>
                            </p:childTnLst>
                          </p:cTn>
                        </p:par>
                        <p:par>
                          <p:cTn id="14" fill="hold">
                            <p:stCondLst>
                              <p:cond delay="1300"/>
                            </p:stCondLst>
                            <p:childTnLst>
                              <p:par>
                                <p:cTn id="15" presetID="2" presetClass="entr" presetSubtype="8" fill="hold"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500" fill="hold"/>
                                        <p:tgtEl>
                                          <p:spTgt spid="47"/>
                                        </p:tgtEl>
                                        <p:attrNameLst>
                                          <p:attrName>ppt_x</p:attrName>
                                        </p:attrNameLst>
                                      </p:cBhvr>
                                      <p:tavLst>
                                        <p:tav tm="0">
                                          <p:val>
                                            <p:strVal val="0-#ppt_w/2"/>
                                          </p:val>
                                        </p:tav>
                                        <p:tav tm="100000">
                                          <p:val>
                                            <p:strVal val="#ppt_x"/>
                                          </p:val>
                                        </p:tav>
                                      </p:tavLst>
                                    </p:anim>
                                    <p:anim calcmode="lin" valueType="num">
                                      <p:cBhvr additive="base">
                                        <p:cTn id="18" dur="500" fill="hold"/>
                                        <p:tgtEl>
                                          <p:spTgt spid="47"/>
                                        </p:tgtEl>
                                        <p:attrNameLst>
                                          <p:attrName>ppt_y</p:attrName>
                                        </p:attrNameLst>
                                      </p:cBhvr>
                                      <p:tavLst>
                                        <p:tav tm="0">
                                          <p:val>
                                            <p:strVal val="#ppt_y"/>
                                          </p:val>
                                        </p:tav>
                                        <p:tav tm="100000">
                                          <p:val>
                                            <p:strVal val="#ppt_y"/>
                                          </p:val>
                                        </p:tav>
                                      </p:tavLst>
                                    </p:anim>
                                  </p:childTnLst>
                                </p:cTn>
                              </p:par>
                            </p:childTnLst>
                          </p:cTn>
                        </p:par>
                        <p:par>
                          <p:cTn id="19" fill="hold">
                            <p:stCondLst>
                              <p:cond delay="1800"/>
                            </p:stCondLst>
                            <p:childTnLst>
                              <p:par>
                                <p:cTn id="20" presetID="2" presetClass="entr" presetSubtype="8" fill="hold" nodeType="afterEffect">
                                  <p:stCondLst>
                                    <p:cond delay="0"/>
                                  </p:stCondLst>
                                  <p:childTnLst>
                                    <p:set>
                                      <p:cBhvr>
                                        <p:cTn id="21" dur="1" fill="hold">
                                          <p:stCondLst>
                                            <p:cond delay="0"/>
                                          </p:stCondLst>
                                        </p:cTn>
                                        <p:tgtEl>
                                          <p:spTgt spid="59"/>
                                        </p:tgtEl>
                                        <p:attrNameLst>
                                          <p:attrName>style.visibility</p:attrName>
                                        </p:attrNameLst>
                                      </p:cBhvr>
                                      <p:to>
                                        <p:strVal val="visible"/>
                                      </p:to>
                                    </p:set>
                                    <p:anim calcmode="lin" valueType="num">
                                      <p:cBhvr additive="base">
                                        <p:cTn id="22" dur="300" fill="hold"/>
                                        <p:tgtEl>
                                          <p:spTgt spid="59"/>
                                        </p:tgtEl>
                                        <p:attrNameLst>
                                          <p:attrName>ppt_x</p:attrName>
                                        </p:attrNameLst>
                                      </p:cBhvr>
                                      <p:tavLst>
                                        <p:tav tm="0">
                                          <p:val>
                                            <p:strVal val="0-#ppt_w/2"/>
                                          </p:val>
                                        </p:tav>
                                        <p:tav tm="100000">
                                          <p:val>
                                            <p:strVal val="#ppt_x"/>
                                          </p:val>
                                        </p:tav>
                                      </p:tavLst>
                                    </p:anim>
                                    <p:anim calcmode="lin" valueType="num">
                                      <p:cBhvr additive="base">
                                        <p:cTn id="23" dur="300" fill="hold"/>
                                        <p:tgtEl>
                                          <p:spTgt spid="59"/>
                                        </p:tgtEl>
                                        <p:attrNameLst>
                                          <p:attrName>ppt_y</p:attrName>
                                        </p:attrNameLst>
                                      </p:cBhvr>
                                      <p:tavLst>
                                        <p:tav tm="0">
                                          <p:val>
                                            <p:strVal val="#ppt_y"/>
                                          </p:val>
                                        </p:tav>
                                        <p:tav tm="100000">
                                          <p:val>
                                            <p:strVal val="#ppt_y"/>
                                          </p:val>
                                        </p:tav>
                                      </p:tavLst>
                                    </p:anim>
                                  </p:childTnLst>
                                </p:cTn>
                              </p:par>
                            </p:childTnLst>
                          </p:cTn>
                        </p:par>
                        <p:par>
                          <p:cTn id="24" fill="hold">
                            <p:stCondLst>
                              <p:cond delay="2100"/>
                            </p:stCondLst>
                            <p:childTnLst>
                              <p:par>
                                <p:cTn id="25" presetID="2" presetClass="entr" presetSubtype="8" fill="hold" nodeType="afterEffect">
                                  <p:stCondLst>
                                    <p:cond delay="0"/>
                                  </p:stCondLst>
                                  <p:childTnLst>
                                    <p:set>
                                      <p:cBhvr>
                                        <p:cTn id="26" dur="1" fill="hold">
                                          <p:stCondLst>
                                            <p:cond delay="0"/>
                                          </p:stCondLst>
                                        </p:cTn>
                                        <p:tgtEl>
                                          <p:spTgt spid="71"/>
                                        </p:tgtEl>
                                        <p:attrNameLst>
                                          <p:attrName>style.visibility</p:attrName>
                                        </p:attrNameLst>
                                      </p:cBhvr>
                                      <p:to>
                                        <p:strVal val="visible"/>
                                      </p:to>
                                    </p:set>
                                    <p:anim calcmode="lin" valueType="num">
                                      <p:cBhvr additive="base">
                                        <p:cTn id="27" dur="500" fill="hold"/>
                                        <p:tgtEl>
                                          <p:spTgt spid="71"/>
                                        </p:tgtEl>
                                        <p:attrNameLst>
                                          <p:attrName>ppt_x</p:attrName>
                                        </p:attrNameLst>
                                      </p:cBhvr>
                                      <p:tavLst>
                                        <p:tav tm="0">
                                          <p:val>
                                            <p:strVal val="0-#ppt_w/2"/>
                                          </p:val>
                                        </p:tav>
                                        <p:tav tm="100000">
                                          <p:val>
                                            <p:strVal val="#ppt_x"/>
                                          </p:val>
                                        </p:tav>
                                      </p:tavLst>
                                    </p:anim>
                                    <p:anim calcmode="lin" valueType="num">
                                      <p:cBhvr additive="base">
                                        <p:cTn id="28" dur="500" fill="hold"/>
                                        <p:tgtEl>
                                          <p:spTgt spid="71"/>
                                        </p:tgtEl>
                                        <p:attrNameLst>
                                          <p:attrName>ppt_y</p:attrName>
                                        </p:attrNameLst>
                                      </p:cBhvr>
                                      <p:tavLst>
                                        <p:tav tm="0">
                                          <p:val>
                                            <p:strVal val="#ppt_y"/>
                                          </p:val>
                                        </p:tav>
                                        <p:tav tm="100000">
                                          <p:val>
                                            <p:strVal val="#ppt_y"/>
                                          </p:val>
                                        </p:tav>
                                      </p:tavLst>
                                    </p:anim>
                                  </p:childTnLst>
                                </p:cTn>
                              </p:par>
                            </p:childTnLst>
                          </p:cTn>
                        </p:par>
                        <p:par>
                          <p:cTn id="29" fill="hold">
                            <p:stCondLst>
                              <p:cond delay="2600"/>
                            </p:stCondLst>
                            <p:childTnLst>
                              <p:par>
                                <p:cTn id="30" presetID="2" presetClass="entr" presetSubtype="8" fill="hold" nodeType="afterEffect">
                                  <p:stCondLst>
                                    <p:cond delay="0"/>
                                  </p:stCondLst>
                                  <p:childTnLst>
                                    <p:set>
                                      <p:cBhvr>
                                        <p:cTn id="31" dur="1" fill="hold">
                                          <p:stCondLst>
                                            <p:cond delay="0"/>
                                          </p:stCondLst>
                                        </p:cTn>
                                        <p:tgtEl>
                                          <p:spTgt spid="83"/>
                                        </p:tgtEl>
                                        <p:attrNameLst>
                                          <p:attrName>style.visibility</p:attrName>
                                        </p:attrNameLst>
                                      </p:cBhvr>
                                      <p:to>
                                        <p:strVal val="visible"/>
                                      </p:to>
                                    </p:set>
                                    <p:anim calcmode="lin" valueType="num">
                                      <p:cBhvr additive="base">
                                        <p:cTn id="32" dur="500" fill="hold"/>
                                        <p:tgtEl>
                                          <p:spTgt spid="83"/>
                                        </p:tgtEl>
                                        <p:attrNameLst>
                                          <p:attrName>ppt_x</p:attrName>
                                        </p:attrNameLst>
                                      </p:cBhvr>
                                      <p:tavLst>
                                        <p:tav tm="0">
                                          <p:val>
                                            <p:strVal val="0-#ppt_w/2"/>
                                          </p:val>
                                        </p:tav>
                                        <p:tav tm="100000">
                                          <p:val>
                                            <p:strVal val="#ppt_x"/>
                                          </p:val>
                                        </p:tav>
                                      </p:tavLst>
                                    </p:anim>
                                    <p:anim calcmode="lin" valueType="num">
                                      <p:cBhvr additive="base">
                                        <p:cTn id="33" dur="500" fill="hold"/>
                                        <p:tgtEl>
                                          <p:spTgt spid="83"/>
                                        </p:tgtEl>
                                        <p:attrNameLst>
                                          <p:attrName>ppt_y</p:attrName>
                                        </p:attrNameLst>
                                      </p:cBhvr>
                                      <p:tavLst>
                                        <p:tav tm="0">
                                          <p:val>
                                            <p:strVal val="#ppt_y"/>
                                          </p:val>
                                        </p:tav>
                                        <p:tav tm="100000">
                                          <p:val>
                                            <p:strVal val="#ppt_y"/>
                                          </p:val>
                                        </p:tav>
                                      </p:tavLst>
                                    </p:anim>
                                  </p:childTnLst>
                                </p:cTn>
                              </p:par>
                            </p:childTnLst>
                          </p:cTn>
                        </p:par>
                        <p:par>
                          <p:cTn id="34" fill="hold">
                            <p:stCondLst>
                              <p:cond delay="3100"/>
                            </p:stCondLst>
                            <p:childTnLst>
                              <p:par>
                                <p:cTn id="35" presetID="2" presetClass="entr" presetSubtype="8" fill="hold" nodeType="afterEffect">
                                  <p:stCondLst>
                                    <p:cond delay="0"/>
                                  </p:stCondLst>
                                  <p:childTnLst>
                                    <p:set>
                                      <p:cBhvr>
                                        <p:cTn id="36" dur="1" fill="hold">
                                          <p:stCondLst>
                                            <p:cond delay="0"/>
                                          </p:stCondLst>
                                        </p:cTn>
                                        <p:tgtEl>
                                          <p:spTgt spid="95"/>
                                        </p:tgtEl>
                                        <p:attrNameLst>
                                          <p:attrName>style.visibility</p:attrName>
                                        </p:attrNameLst>
                                      </p:cBhvr>
                                      <p:to>
                                        <p:strVal val="visible"/>
                                      </p:to>
                                    </p:set>
                                    <p:anim calcmode="lin" valueType="num">
                                      <p:cBhvr additive="base">
                                        <p:cTn id="37" dur="300" fill="hold"/>
                                        <p:tgtEl>
                                          <p:spTgt spid="95"/>
                                        </p:tgtEl>
                                        <p:attrNameLst>
                                          <p:attrName>ppt_x</p:attrName>
                                        </p:attrNameLst>
                                      </p:cBhvr>
                                      <p:tavLst>
                                        <p:tav tm="0">
                                          <p:val>
                                            <p:strVal val="0-#ppt_w/2"/>
                                          </p:val>
                                        </p:tav>
                                        <p:tav tm="100000">
                                          <p:val>
                                            <p:strVal val="#ppt_x"/>
                                          </p:val>
                                        </p:tav>
                                      </p:tavLst>
                                    </p:anim>
                                    <p:anim calcmode="lin" valueType="num">
                                      <p:cBhvr additive="base">
                                        <p:cTn id="38" dur="300" fill="hold"/>
                                        <p:tgtEl>
                                          <p:spTgt spid="95"/>
                                        </p:tgtEl>
                                        <p:attrNameLst>
                                          <p:attrName>ppt_y</p:attrName>
                                        </p:attrNameLst>
                                      </p:cBhvr>
                                      <p:tavLst>
                                        <p:tav tm="0">
                                          <p:val>
                                            <p:strVal val="#ppt_y"/>
                                          </p:val>
                                        </p:tav>
                                        <p:tav tm="100000">
                                          <p:val>
                                            <p:strVal val="#ppt_y"/>
                                          </p:val>
                                        </p:tav>
                                      </p:tavLst>
                                    </p:anim>
                                  </p:childTnLst>
                                </p:cTn>
                              </p:par>
                            </p:childTnLst>
                          </p:cTn>
                        </p:par>
                        <p:par>
                          <p:cTn id="39" fill="hold">
                            <p:stCondLst>
                              <p:cond delay="3400"/>
                            </p:stCondLst>
                            <p:childTnLst>
                              <p:par>
                                <p:cTn id="40" presetID="2" presetClass="entr" presetSubtype="8" fill="hold" nodeType="afterEffect">
                                  <p:stCondLst>
                                    <p:cond delay="0"/>
                                  </p:stCondLst>
                                  <p:childTnLst>
                                    <p:set>
                                      <p:cBhvr>
                                        <p:cTn id="41" dur="1" fill="hold">
                                          <p:stCondLst>
                                            <p:cond delay="0"/>
                                          </p:stCondLst>
                                        </p:cTn>
                                        <p:tgtEl>
                                          <p:spTgt spid="107"/>
                                        </p:tgtEl>
                                        <p:attrNameLst>
                                          <p:attrName>style.visibility</p:attrName>
                                        </p:attrNameLst>
                                      </p:cBhvr>
                                      <p:to>
                                        <p:strVal val="visible"/>
                                      </p:to>
                                    </p:set>
                                    <p:anim calcmode="lin" valueType="num">
                                      <p:cBhvr additive="base">
                                        <p:cTn id="42" dur="500" fill="hold"/>
                                        <p:tgtEl>
                                          <p:spTgt spid="107"/>
                                        </p:tgtEl>
                                        <p:attrNameLst>
                                          <p:attrName>ppt_x</p:attrName>
                                        </p:attrNameLst>
                                      </p:cBhvr>
                                      <p:tavLst>
                                        <p:tav tm="0">
                                          <p:val>
                                            <p:strVal val="0-#ppt_w/2"/>
                                          </p:val>
                                        </p:tav>
                                        <p:tav tm="100000">
                                          <p:val>
                                            <p:strVal val="#ppt_x"/>
                                          </p:val>
                                        </p:tav>
                                      </p:tavLst>
                                    </p:anim>
                                    <p:anim calcmode="lin" valueType="num">
                                      <p:cBhvr additive="base">
                                        <p:cTn id="43" dur="500" fill="hold"/>
                                        <p:tgtEl>
                                          <p:spTgt spid="107"/>
                                        </p:tgtEl>
                                        <p:attrNameLst>
                                          <p:attrName>ppt_y</p:attrName>
                                        </p:attrNameLst>
                                      </p:cBhvr>
                                      <p:tavLst>
                                        <p:tav tm="0">
                                          <p:val>
                                            <p:strVal val="#ppt_y"/>
                                          </p:val>
                                        </p:tav>
                                        <p:tav tm="100000">
                                          <p:val>
                                            <p:strVal val="#ppt_y"/>
                                          </p:val>
                                        </p:tav>
                                      </p:tavLst>
                                    </p:anim>
                                  </p:childTnLst>
                                </p:cTn>
                              </p:par>
                            </p:childTnLst>
                          </p:cTn>
                        </p:par>
                        <p:par>
                          <p:cTn id="44" fill="hold">
                            <p:stCondLst>
                              <p:cond delay="3900"/>
                            </p:stCondLst>
                            <p:childTnLst>
                              <p:par>
                                <p:cTn id="45" presetID="2" presetClass="entr" presetSubtype="8" fill="hold" nodeType="afterEffect">
                                  <p:stCondLst>
                                    <p:cond delay="0"/>
                                  </p:stCondLst>
                                  <p:childTnLst>
                                    <p:set>
                                      <p:cBhvr>
                                        <p:cTn id="46" dur="1" fill="hold">
                                          <p:stCondLst>
                                            <p:cond delay="0"/>
                                          </p:stCondLst>
                                        </p:cTn>
                                        <p:tgtEl>
                                          <p:spTgt spid="119"/>
                                        </p:tgtEl>
                                        <p:attrNameLst>
                                          <p:attrName>style.visibility</p:attrName>
                                        </p:attrNameLst>
                                      </p:cBhvr>
                                      <p:to>
                                        <p:strVal val="visible"/>
                                      </p:to>
                                    </p:set>
                                    <p:anim calcmode="lin" valueType="num">
                                      <p:cBhvr additive="base">
                                        <p:cTn id="47" dur="500" fill="hold"/>
                                        <p:tgtEl>
                                          <p:spTgt spid="119"/>
                                        </p:tgtEl>
                                        <p:attrNameLst>
                                          <p:attrName>ppt_x</p:attrName>
                                        </p:attrNameLst>
                                      </p:cBhvr>
                                      <p:tavLst>
                                        <p:tav tm="0">
                                          <p:val>
                                            <p:strVal val="0-#ppt_w/2"/>
                                          </p:val>
                                        </p:tav>
                                        <p:tav tm="100000">
                                          <p:val>
                                            <p:strVal val="#ppt_x"/>
                                          </p:val>
                                        </p:tav>
                                      </p:tavLst>
                                    </p:anim>
                                    <p:anim calcmode="lin" valueType="num">
                                      <p:cBhvr additive="base">
                                        <p:cTn id="48" dur="500" fill="hold"/>
                                        <p:tgtEl>
                                          <p:spTgt spid="1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par>
                          <p:cTn id="58" fill="hold">
                            <p:stCondLst>
                              <p:cond delay="500"/>
                            </p:stCondLst>
                            <p:childTnLst>
                              <p:par>
                                <p:cTn id="59" presetID="26" presetClass="emph" presetSubtype="0" fill="hold" grpId="1" nodeType="afterEffect">
                                  <p:stCondLst>
                                    <p:cond delay="0"/>
                                  </p:stCondLst>
                                  <p:childTnLst>
                                    <p:animEffect transition="out" filter="fade">
                                      <p:cBhvr>
                                        <p:cTn id="60" dur="500" tmFilter="0, 0; .2, .5; .8, .5; 1, 0"/>
                                        <p:tgtEl>
                                          <p:spTgt spid="7"/>
                                        </p:tgtEl>
                                      </p:cBhvr>
                                    </p:animEffect>
                                    <p:animScale>
                                      <p:cBhvr>
                                        <p:cTn id="61" dur="250" autoRev="1" fill="hold"/>
                                        <p:tgtEl>
                                          <p:spTgt spid="7"/>
                                        </p:tgtEl>
                                      </p:cBhvr>
                                      <p:by x="105000" y="105000"/>
                                    </p:animScale>
                                  </p:childTnLst>
                                </p:cTn>
                              </p:par>
                            </p:childTnLst>
                          </p:cTn>
                        </p:par>
                      </p:childTnLst>
                    </p:cTn>
                  </p:par>
                </p:childTnLst>
              </p:cTn>
              <p:nextCondLst>
                <p:cond evt="onClick" delay="0">
                  <p:tgtEl>
                    <p:spTgt spid="8"/>
                  </p:tgtEl>
                </p:cond>
              </p:nextCondLst>
            </p:seq>
            <p:seq concurrent="1" nextAc="seek">
              <p:cTn id="62" restart="whenNotActive" fill="hold" evtFilter="cancelBubble" nodeType="interactiveSeq">
                <p:stCondLst>
                  <p:cond evt="onClick" delay="0">
                    <p:tgtEl>
                      <p:spTgt spid="35"/>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5"/>
                                        </p:tgtEl>
                                      </p:cBhvr>
                                    </p:animEffect>
                                    <p:set>
                                      <p:cBhvr>
                                        <p:cTn id="67" dur="1" fill="hold">
                                          <p:stCondLst>
                                            <p:cond delay="499"/>
                                          </p:stCondLst>
                                        </p:cTn>
                                        <p:tgtEl>
                                          <p:spTgt spid="35"/>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childTnLst>
                          </p:cTn>
                        </p:par>
                        <p:par>
                          <p:cTn id="71" fill="hold">
                            <p:stCondLst>
                              <p:cond delay="500"/>
                            </p:stCondLst>
                            <p:childTnLst>
                              <p:par>
                                <p:cTn id="72" presetID="26" presetClass="emph" presetSubtype="0" fill="hold" grpId="1" nodeType="afterEffect">
                                  <p:stCondLst>
                                    <p:cond delay="0"/>
                                  </p:stCondLst>
                                  <p:childTnLst>
                                    <p:animEffect transition="out" filter="fade">
                                      <p:cBhvr>
                                        <p:cTn id="73" dur="500" tmFilter="0, 0; .2, .5; .8, .5; 1, 0"/>
                                        <p:tgtEl>
                                          <p:spTgt spid="21"/>
                                        </p:tgtEl>
                                      </p:cBhvr>
                                    </p:animEffect>
                                    <p:animScale>
                                      <p:cBhvr>
                                        <p:cTn id="74" dur="250" autoRev="1" fill="hold"/>
                                        <p:tgtEl>
                                          <p:spTgt spid="21"/>
                                        </p:tgtEl>
                                      </p:cBhvr>
                                      <p:by x="105000" y="105000"/>
                                    </p:animScale>
                                  </p:childTnLst>
                                </p:cTn>
                              </p:par>
                            </p:childTnLst>
                          </p:cTn>
                        </p:par>
                      </p:childTnLst>
                    </p:cTn>
                  </p:par>
                </p:childTnLst>
              </p:cTn>
              <p:nextCondLst>
                <p:cond evt="onClick" delay="0">
                  <p:tgtEl>
                    <p:spTgt spid="35"/>
                  </p:tgtEl>
                </p:cond>
              </p:nextCondLst>
            </p:seq>
            <p:seq concurrent="1" nextAc="seek">
              <p:cTn id="75" restart="whenNotActive" fill="hold" evtFilter="cancelBubble" nodeType="interactiveSeq">
                <p:stCondLst>
                  <p:cond evt="onClick" delay="0">
                    <p:tgtEl>
                      <p:spTgt spid="47"/>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47"/>
                                        </p:tgtEl>
                                      </p:cBhvr>
                                    </p:animEffect>
                                    <p:set>
                                      <p:cBhvr>
                                        <p:cTn id="80" dur="1" fill="hold">
                                          <p:stCondLst>
                                            <p:cond delay="499"/>
                                          </p:stCondLst>
                                        </p:cTn>
                                        <p:tgtEl>
                                          <p:spTgt spid="47"/>
                                        </p:tgtEl>
                                        <p:attrNameLst>
                                          <p:attrName>style.visibility</p:attrName>
                                        </p:attrNameLst>
                                      </p:cBhvr>
                                      <p:to>
                                        <p:strVal val="hidden"/>
                                      </p:to>
                                    </p:set>
                                  </p:childTnLst>
                                </p:cTn>
                              </p:par>
                              <p:par>
                                <p:cTn id="81" presetID="10" presetClass="entr" presetSubtype="0"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500"/>
                                        <p:tgtEl>
                                          <p:spTgt spid="22"/>
                                        </p:tgtEl>
                                      </p:cBhvr>
                                    </p:animEffect>
                                  </p:childTnLst>
                                </p:cTn>
                              </p:par>
                            </p:childTnLst>
                          </p:cTn>
                        </p:par>
                        <p:par>
                          <p:cTn id="84" fill="hold">
                            <p:stCondLst>
                              <p:cond delay="500"/>
                            </p:stCondLst>
                            <p:childTnLst>
                              <p:par>
                                <p:cTn id="85" presetID="26" presetClass="emph" presetSubtype="0" fill="hold" grpId="1" nodeType="afterEffect">
                                  <p:stCondLst>
                                    <p:cond delay="0"/>
                                  </p:stCondLst>
                                  <p:childTnLst>
                                    <p:animEffect transition="out" filter="fade">
                                      <p:cBhvr>
                                        <p:cTn id="86" dur="500" tmFilter="0, 0; .2, .5; .8, .5; 1, 0"/>
                                        <p:tgtEl>
                                          <p:spTgt spid="22"/>
                                        </p:tgtEl>
                                      </p:cBhvr>
                                    </p:animEffect>
                                    <p:animScale>
                                      <p:cBhvr>
                                        <p:cTn id="87" dur="250" autoRev="1" fill="hold"/>
                                        <p:tgtEl>
                                          <p:spTgt spid="22"/>
                                        </p:tgtEl>
                                      </p:cBhvr>
                                      <p:by x="105000" y="105000"/>
                                    </p:animScale>
                                  </p:childTnLst>
                                </p:cTn>
                              </p:par>
                            </p:childTnLst>
                          </p:cTn>
                        </p:par>
                      </p:childTnLst>
                    </p:cTn>
                  </p:par>
                </p:childTnLst>
              </p:cTn>
              <p:nextCondLst>
                <p:cond evt="onClick" delay="0">
                  <p:tgtEl>
                    <p:spTgt spid="47"/>
                  </p:tgtEl>
                </p:cond>
              </p:nextCondLst>
            </p:seq>
            <p:seq concurrent="1" nextAc="seek">
              <p:cTn id="88" restart="whenNotActive" fill="hold" evtFilter="cancelBubble" nodeType="interactiveSeq">
                <p:stCondLst>
                  <p:cond evt="onClick" delay="0">
                    <p:tgtEl>
                      <p:spTgt spid="59"/>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59"/>
                                        </p:tgtEl>
                                      </p:cBhvr>
                                    </p:animEffect>
                                    <p:set>
                                      <p:cBhvr>
                                        <p:cTn id="93" dur="1" fill="hold">
                                          <p:stCondLst>
                                            <p:cond delay="499"/>
                                          </p:stCondLst>
                                        </p:cTn>
                                        <p:tgtEl>
                                          <p:spTgt spid="59"/>
                                        </p:tgtEl>
                                        <p:attrNameLst>
                                          <p:attrName>style.visibility</p:attrName>
                                        </p:attrNameLst>
                                      </p:cBhvr>
                                      <p:to>
                                        <p:strVal val="hidden"/>
                                      </p:to>
                                    </p:set>
                                  </p:childTnLst>
                                </p:cTn>
                              </p:par>
                              <p:par>
                                <p:cTn id="94" presetID="10" presetClass="entr" presetSubtype="0" fill="hold" grpId="0" nodeType="withEffect">
                                  <p:stCondLst>
                                    <p:cond delay="0"/>
                                  </p:stCondLst>
                                  <p:childTnLst>
                                    <p:set>
                                      <p:cBhvr>
                                        <p:cTn id="95" dur="1" fill="hold">
                                          <p:stCondLst>
                                            <p:cond delay="0"/>
                                          </p:stCondLst>
                                        </p:cTn>
                                        <p:tgtEl>
                                          <p:spTgt spid="11"/>
                                        </p:tgtEl>
                                        <p:attrNameLst>
                                          <p:attrName>style.visibility</p:attrName>
                                        </p:attrNameLst>
                                      </p:cBhvr>
                                      <p:to>
                                        <p:strVal val="visible"/>
                                      </p:to>
                                    </p:set>
                                    <p:animEffect transition="in" filter="fade">
                                      <p:cBhvr>
                                        <p:cTn id="96" dur="500"/>
                                        <p:tgtEl>
                                          <p:spTgt spid="11"/>
                                        </p:tgtEl>
                                      </p:cBhvr>
                                    </p:animEffect>
                                  </p:childTnLst>
                                </p:cTn>
                              </p:par>
                            </p:childTnLst>
                          </p:cTn>
                        </p:par>
                        <p:par>
                          <p:cTn id="97" fill="hold">
                            <p:stCondLst>
                              <p:cond delay="500"/>
                            </p:stCondLst>
                            <p:childTnLst>
                              <p:par>
                                <p:cTn id="98" presetID="26" presetClass="emph" presetSubtype="0" fill="hold" grpId="1" nodeType="afterEffect">
                                  <p:stCondLst>
                                    <p:cond delay="0"/>
                                  </p:stCondLst>
                                  <p:childTnLst>
                                    <p:animEffect transition="out" filter="fade">
                                      <p:cBhvr>
                                        <p:cTn id="99" dur="500" tmFilter="0, 0; .2, .5; .8, .5; 1, 0"/>
                                        <p:tgtEl>
                                          <p:spTgt spid="11"/>
                                        </p:tgtEl>
                                      </p:cBhvr>
                                    </p:animEffect>
                                    <p:animScale>
                                      <p:cBhvr>
                                        <p:cTn id="100" dur="250" autoRev="1" fill="hold"/>
                                        <p:tgtEl>
                                          <p:spTgt spid="11"/>
                                        </p:tgtEl>
                                      </p:cBhvr>
                                      <p:by x="105000" y="105000"/>
                                    </p:animScale>
                                  </p:childTnLst>
                                </p:cTn>
                              </p:par>
                            </p:childTnLst>
                          </p:cTn>
                        </p:par>
                      </p:childTnLst>
                    </p:cTn>
                  </p:par>
                </p:childTnLst>
              </p:cTn>
              <p:nextCondLst>
                <p:cond evt="onClick" delay="0">
                  <p:tgtEl>
                    <p:spTgt spid="59"/>
                  </p:tgtEl>
                </p:cond>
              </p:nextCondLst>
            </p:seq>
            <p:seq concurrent="1" nextAc="seek">
              <p:cTn id="101" restart="whenNotActive" fill="hold" evtFilter="cancelBubble" nodeType="interactiveSeq">
                <p:stCondLst>
                  <p:cond evt="onClick" delay="0">
                    <p:tgtEl>
                      <p:spTgt spid="71"/>
                    </p:tgtEl>
                  </p:cond>
                </p:stCondLst>
                <p:endSync evt="end" delay="0">
                  <p:rtn val="all"/>
                </p:endSync>
                <p:childTnLst>
                  <p:par>
                    <p:cTn id="102" fill="hold">
                      <p:stCondLst>
                        <p:cond delay="0"/>
                      </p:stCondLst>
                      <p:childTnLst>
                        <p:par>
                          <p:cTn id="103" fill="hold">
                            <p:stCondLst>
                              <p:cond delay="0"/>
                            </p:stCondLst>
                            <p:childTnLst>
                              <p:par>
                                <p:cTn id="104" presetID="10" presetClass="exit" presetSubtype="0" fill="hold" nodeType="clickEffect">
                                  <p:stCondLst>
                                    <p:cond delay="0"/>
                                  </p:stCondLst>
                                  <p:childTnLst>
                                    <p:animEffect transition="out" filter="fade">
                                      <p:cBhvr>
                                        <p:cTn id="105" dur="500"/>
                                        <p:tgtEl>
                                          <p:spTgt spid="71"/>
                                        </p:tgtEl>
                                      </p:cBhvr>
                                    </p:animEffect>
                                    <p:set>
                                      <p:cBhvr>
                                        <p:cTn id="106" dur="1" fill="hold">
                                          <p:stCondLst>
                                            <p:cond delay="499"/>
                                          </p:stCondLst>
                                        </p:cTn>
                                        <p:tgtEl>
                                          <p:spTgt spid="71"/>
                                        </p:tgtEl>
                                        <p:attrNameLst>
                                          <p:attrName>style.visibility</p:attrName>
                                        </p:attrNameLst>
                                      </p:cBhvr>
                                      <p:to>
                                        <p:strVal val="hidden"/>
                                      </p:to>
                                    </p:set>
                                  </p:childTnLst>
                                </p:cTn>
                              </p:par>
                              <p:par>
                                <p:cTn id="107" presetID="10" presetClass="entr" presetSubtype="0" fill="hold" grpId="0" nodeType="withEffect">
                                  <p:stCondLst>
                                    <p:cond delay="0"/>
                                  </p:stCondLst>
                                  <p:childTnLst>
                                    <p:set>
                                      <p:cBhvr>
                                        <p:cTn id="108" dur="1" fill="hold">
                                          <p:stCondLst>
                                            <p:cond delay="0"/>
                                          </p:stCondLst>
                                        </p:cTn>
                                        <p:tgtEl>
                                          <p:spTgt spid="12"/>
                                        </p:tgtEl>
                                        <p:attrNameLst>
                                          <p:attrName>style.visibility</p:attrName>
                                        </p:attrNameLst>
                                      </p:cBhvr>
                                      <p:to>
                                        <p:strVal val="visible"/>
                                      </p:to>
                                    </p:set>
                                    <p:animEffect transition="in" filter="fade">
                                      <p:cBhvr>
                                        <p:cTn id="109" dur="500"/>
                                        <p:tgtEl>
                                          <p:spTgt spid="12"/>
                                        </p:tgtEl>
                                      </p:cBhvr>
                                    </p:animEffect>
                                  </p:childTnLst>
                                </p:cTn>
                              </p:par>
                            </p:childTnLst>
                          </p:cTn>
                        </p:par>
                        <p:par>
                          <p:cTn id="110" fill="hold">
                            <p:stCondLst>
                              <p:cond delay="500"/>
                            </p:stCondLst>
                            <p:childTnLst>
                              <p:par>
                                <p:cTn id="111" presetID="26" presetClass="emph" presetSubtype="0" fill="hold" grpId="1" nodeType="afterEffect">
                                  <p:stCondLst>
                                    <p:cond delay="0"/>
                                  </p:stCondLst>
                                  <p:childTnLst>
                                    <p:animEffect transition="out" filter="fade">
                                      <p:cBhvr>
                                        <p:cTn id="112" dur="500" tmFilter="0, 0; .2, .5; .8, .5; 1, 0"/>
                                        <p:tgtEl>
                                          <p:spTgt spid="12"/>
                                        </p:tgtEl>
                                      </p:cBhvr>
                                    </p:animEffect>
                                    <p:animScale>
                                      <p:cBhvr>
                                        <p:cTn id="113" dur="250" autoRev="1" fill="hold"/>
                                        <p:tgtEl>
                                          <p:spTgt spid="12"/>
                                        </p:tgtEl>
                                      </p:cBhvr>
                                      <p:by x="105000" y="105000"/>
                                    </p:animScale>
                                  </p:childTnLst>
                                </p:cTn>
                              </p:par>
                            </p:childTnLst>
                          </p:cTn>
                        </p:par>
                      </p:childTnLst>
                    </p:cTn>
                  </p:par>
                </p:childTnLst>
              </p:cTn>
              <p:nextCondLst>
                <p:cond evt="onClick" delay="0">
                  <p:tgtEl>
                    <p:spTgt spid="71"/>
                  </p:tgtEl>
                </p:cond>
              </p:nextCondLst>
            </p:seq>
            <p:seq concurrent="1" nextAc="seek">
              <p:cTn id="114" restart="whenNotActive" fill="hold" evtFilter="cancelBubble" nodeType="interactiveSeq">
                <p:stCondLst>
                  <p:cond evt="onClick" delay="0">
                    <p:tgtEl>
                      <p:spTgt spid="83"/>
                    </p:tgtEl>
                  </p:cond>
                </p:stCondLst>
                <p:endSync evt="end" delay="0">
                  <p:rtn val="all"/>
                </p:endSync>
                <p:childTnLst>
                  <p:par>
                    <p:cTn id="115" fill="hold">
                      <p:stCondLst>
                        <p:cond delay="0"/>
                      </p:stCondLst>
                      <p:childTnLst>
                        <p:par>
                          <p:cTn id="116" fill="hold">
                            <p:stCondLst>
                              <p:cond delay="0"/>
                            </p:stCondLst>
                            <p:childTnLst>
                              <p:par>
                                <p:cTn id="117" presetID="10" presetClass="exit" presetSubtype="0" fill="hold" nodeType="clickEffect">
                                  <p:stCondLst>
                                    <p:cond delay="0"/>
                                  </p:stCondLst>
                                  <p:childTnLst>
                                    <p:animEffect transition="out" filter="fade">
                                      <p:cBhvr>
                                        <p:cTn id="118" dur="500"/>
                                        <p:tgtEl>
                                          <p:spTgt spid="83"/>
                                        </p:tgtEl>
                                      </p:cBhvr>
                                    </p:animEffect>
                                    <p:set>
                                      <p:cBhvr>
                                        <p:cTn id="119" dur="1" fill="hold">
                                          <p:stCondLst>
                                            <p:cond delay="499"/>
                                          </p:stCondLst>
                                        </p:cTn>
                                        <p:tgtEl>
                                          <p:spTgt spid="83"/>
                                        </p:tgtEl>
                                        <p:attrNameLst>
                                          <p:attrName>style.visibility</p:attrName>
                                        </p:attrNameLst>
                                      </p:cBhvr>
                                      <p:to>
                                        <p:strVal val="hidden"/>
                                      </p:to>
                                    </p:set>
                                  </p:childTnLst>
                                </p:cTn>
                              </p:par>
                              <p:par>
                                <p:cTn id="120" presetID="10" presetClass="entr" presetSubtype="0" fill="hold" grpId="0" nodeType="withEffect">
                                  <p:stCondLst>
                                    <p:cond delay="0"/>
                                  </p:stCondLst>
                                  <p:childTnLst>
                                    <p:set>
                                      <p:cBhvr>
                                        <p:cTn id="121" dur="1" fill="hold">
                                          <p:stCondLst>
                                            <p:cond delay="0"/>
                                          </p:stCondLst>
                                        </p:cTn>
                                        <p:tgtEl>
                                          <p:spTgt spid="13"/>
                                        </p:tgtEl>
                                        <p:attrNameLst>
                                          <p:attrName>style.visibility</p:attrName>
                                        </p:attrNameLst>
                                      </p:cBhvr>
                                      <p:to>
                                        <p:strVal val="visible"/>
                                      </p:to>
                                    </p:set>
                                    <p:animEffect transition="in" filter="fade">
                                      <p:cBhvr>
                                        <p:cTn id="122" dur="500"/>
                                        <p:tgtEl>
                                          <p:spTgt spid="13"/>
                                        </p:tgtEl>
                                      </p:cBhvr>
                                    </p:animEffect>
                                  </p:childTnLst>
                                </p:cTn>
                              </p:par>
                            </p:childTnLst>
                          </p:cTn>
                        </p:par>
                        <p:par>
                          <p:cTn id="123" fill="hold">
                            <p:stCondLst>
                              <p:cond delay="500"/>
                            </p:stCondLst>
                            <p:childTnLst>
                              <p:par>
                                <p:cTn id="124" presetID="26" presetClass="emph" presetSubtype="0" fill="hold" grpId="1" nodeType="afterEffect">
                                  <p:stCondLst>
                                    <p:cond delay="0"/>
                                  </p:stCondLst>
                                  <p:childTnLst>
                                    <p:animEffect transition="out" filter="fade">
                                      <p:cBhvr>
                                        <p:cTn id="125" dur="500" tmFilter="0, 0; .2, .5; .8, .5; 1, 0"/>
                                        <p:tgtEl>
                                          <p:spTgt spid="13"/>
                                        </p:tgtEl>
                                      </p:cBhvr>
                                    </p:animEffect>
                                    <p:animScale>
                                      <p:cBhvr>
                                        <p:cTn id="126" dur="250" autoRev="1" fill="hold"/>
                                        <p:tgtEl>
                                          <p:spTgt spid="13"/>
                                        </p:tgtEl>
                                      </p:cBhvr>
                                      <p:by x="105000" y="105000"/>
                                    </p:animScale>
                                  </p:childTnLst>
                                </p:cTn>
                              </p:par>
                            </p:childTnLst>
                          </p:cTn>
                        </p:par>
                      </p:childTnLst>
                    </p:cTn>
                  </p:par>
                </p:childTnLst>
              </p:cTn>
              <p:nextCondLst>
                <p:cond evt="onClick" delay="0">
                  <p:tgtEl>
                    <p:spTgt spid="83"/>
                  </p:tgtEl>
                </p:cond>
              </p:nextCondLst>
            </p:seq>
            <p:seq concurrent="1" nextAc="seek">
              <p:cTn id="127" restart="whenNotActive" fill="hold" evtFilter="cancelBubble" nodeType="interactiveSeq">
                <p:stCondLst>
                  <p:cond evt="onClick" delay="0">
                    <p:tgtEl>
                      <p:spTgt spid="95"/>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nodeType="clickEffect">
                                  <p:stCondLst>
                                    <p:cond delay="0"/>
                                  </p:stCondLst>
                                  <p:childTnLst>
                                    <p:animEffect transition="out" filter="fade">
                                      <p:cBhvr>
                                        <p:cTn id="131" dur="500"/>
                                        <p:tgtEl>
                                          <p:spTgt spid="95"/>
                                        </p:tgtEl>
                                      </p:cBhvr>
                                    </p:animEffect>
                                    <p:set>
                                      <p:cBhvr>
                                        <p:cTn id="132" dur="1" fill="hold">
                                          <p:stCondLst>
                                            <p:cond delay="499"/>
                                          </p:stCondLst>
                                        </p:cTn>
                                        <p:tgtEl>
                                          <p:spTgt spid="95"/>
                                        </p:tgtEl>
                                        <p:attrNameLst>
                                          <p:attrName>style.visibility</p:attrName>
                                        </p:attrNameLst>
                                      </p:cBhvr>
                                      <p:to>
                                        <p:strVal val="hidden"/>
                                      </p:to>
                                    </p:set>
                                  </p:childTnLst>
                                </p:cTn>
                              </p:par>
                              <p:par>
                                <p:cTn id="133" presetID="10" presetClass="entr" presetSubtype="0" fill="hold" grpId="0" nodeType="withEffect">
                                  <p:stCondLst>
                                    <p:cond delay="0"/>
                                  </p:stCondLst>
                                  <p:childTnLst>
                                    <p:set>
                                      <p:cBhvr>
                                        <p:cTn id="134" dur="1" fill="hold">
                                          <p:stCondLst>
                                            <p:cond delay="0"/>
                                          </p:stCondLst>
                                        </p:cTn>
                                        <p:tgtEl>
                                          <p:spTgt spid="14"/>
                                        </p:tgtEl>
                                        <p:attrNameLst>
                                          <p:attrName>style.visibility</p:attrName>
                                        </p:attrNameLst>
                                      </p:cBhvr>
                                      <p:to>
                                        <p:strVal val="visible"/>
                                      </p:to>
                                    </p:set>
                                    <p:animEffect transition="in" filter="fade">
                                      <p:cBhvr>
                                        <p:cTn id="135" dur="500"/>
                                        <p:tgtEl>
                                          <p:spTgt spid="14"/>
                                        </p:tgtEl>
                                      </p:cBhvr>
                                    </p:animEffect>
                                  </p:childTnLst>
                                </p:cTn>
                              </p:par>
                            </p:childTnLst>
                          </p:cTn>
                        </p:par>
                        <p:par>
                          <p:cTn id="136" fill="hold">
                            <p:stCondLst>
                              <p:cond delay="500"/>
                            </p:stCondLst>
                            <p:childTnLst>
                              <p:par>
                                <p:cTn id="137" presetID="26" presetClass="emph" presetSubtype="0" fill="hold" grpId="1" nodeType="afterEffect">
                                  <p:stCondLst>
                                    <p:cond delay="0"/>
                                  </p:stCondLst>
                                  <p:childTnLst>
                                    <p:animEffect transition="out" filter="fade">
                                      <p:cBhvr>
                                        <p:cTn id="138" dur="500" tmFilter="0, 0; .2, .5; .8, .5; 1, 0"/>
                                        <p:tgtEl>
                                          <p:spTgt spid="14"/>
                                        </p:tgtEl>
                                      </p:cBhvr>
                                    </p:animEffect>
                                    <p:animScale>
                                      <p:cBhvr>
                                        <p:cTn id="139" dur="250" autoRev="1" fill="hold"/>
                                        <p:tgtEl>
                                          <p:spTgt spid="14"/>
                                        </p:tgtEl>
                                      </p:cBhvr>
                                      <p:by x="105000" y="105000"/>
                                    </p:animScale>
                                  </p:childTnLst>
                                </p:cTn>
                              </p:par>
                            </p:childTnLst>
                          </p:cTn>
                        </p:par>
                      </p:childTnLst>
                    </p:cTn>
                  </p:par>
                </p:childTnLst>
              </p:cTn>
              <p:nextCondLst>
                <p:cond evt="onClick" delay="0">
                  <p:tgtEl>
                    <p:spTgt spid="95"/>
                  </p:tgtEl>
                </p:cond>
              </p:nextCondLst>
            </p:seq>
            <p:seq concurrent="1" nextAc="seek">
              <p:cTn id="140" restart="whenNotActive" fill="hold" evtFilter="cancelBubble" nodeType="interactiveSeq">
                <p:stCondLst>
                  <p:cond evt="onClick" delay="0">
                    <p:tgtEl>
                      <p:spTgt spid="107"/>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nodeType="clickEffect">
                                  <p:stCondLst>
                                    <p:cond delay="0"/>
                                  </p:stCondLst>
                                  <p:childTnLst>
                                    <p:animEffect transition="out" filter="fade">
                                      <p:cBhvr>
                                        <p:cTn id="144" dur="500"/>
                                        <p:tgtEl>
                                          <p:spTgt spid="107"/>
                                        </p:tgtEl>
                                      </p:cBhvr>
                                    </p:animEffect>
                                    <p:set>
                                      <p:cBhvr>
                                        <p:cTn id="145" dur="1" fill="hold">
                                          <p:stCondLst>
                                            <p:cond delay="499"/>
                                          </p:stCondLst>
                                        </p:cTn>
                                        <p:tgtEl>
                                          <p:spTgt spid="107"/>
                                        </p:tgtEl>
                                        <p:attrNameLst>
                                          <p:attrName>style.visibility</p:attrName>
                                        </p:attrNameLst>
                                      </p:cBhvr>
                                      <p:to>
                                        <p:strVal val="hidden"/>
                                      </p:to>
                                    </p:set>
                                  </p:childTnLst>
                                </p:cTn>
                              </p:par>
                              <p:par>
                                <p:cTn id="146" presetID="10" presetClass="entr" presetSubtype="0" fill="hold" grpId="0" nodeType="withEffect">
                                  <p:stCondLst>
                                    <p:cond delay="0"/>
                                  </p:stCondLst>
                                  <p:childTnLst>
                                    <p:set>
                                      <p:cBhvr>
                                        <p:cTn id="147" dur="1" fill="hold">
                                          <p:stCondLst>
                                            <p:cond delay="0"/>
                                          </p:stCondLst>
                                        </p:cTn>
                                        <p:tgtEl>
                                          <p:spTgt spid="16"/>
                                        </p:tgtEl>
                                        <p:attrNameLst>
                                          <p:attrName>style.visibility</p:attrName>
                                        </p:attrNameLst>
                                      </p:cBhvr>
                                      <p:to>
                                        <p:strVal val="visible"/>
                                      </p:to>
                                    </p:set>
                                    <p:animEffect transition="in" filter="fade">
                                      <p:cBhvr>
                                        <p:cTn id="148" dur="500"/>
                                        <p:tgtEl>
                                          <p:spTgt spid="16"/>
                                        </p:tgtEl>
                                      </p:cBhvr>
                                    </p:animEffect>
                                  </p:childTnLst>
                                </p:cTn>
                              </p:par>
                            </p:childTnLst>
                          </p:cTn>
                        </p:par>
                        <p:par>
                          <p:cTn id="149" fill="hold">
                            <p:stCondLst>
                              <p:cond delay="500"/>
                            </p:stCondLst>
                            <p:childTnLst>
                              <p:par>
                                <p:cTn id="150" presetID="26" presetClass="emph" presetSubtype="0" fill="hold" grpId="1" nodeType="afterEffect">
                                  <p:stCondLst>
                                    <p:cond delay="0"/>
                                  </p:stCondLst>
                                  <p:childTnLst>
                                    <p:animEffect transition="out" filter="fade">
                                      <p:cBhvr>
                                        <p:cTn id="151" dur="500" tmFilter="0, 0; .2, .5; .8, .5; 1, 0"/>
                                        <p:tgtEl>
                                          <p:spTgt spid="16"/>
                                        </p:tgtEl>
                                      </p:cBhvr>
                                    </p:animEffect>
                                    <p:animScale>
                                      <p:cBhvr>
                                        <p:cTn id="152" dur="250" autoRev="1" fill="hold"/>
                                        <p:tgtEl>
                                          <p:spTgt spid="16"/>
                                        </p:tgtEl>
                                      </p:cBhvr>
                                      <p:by x="105000" y="105000"/>
                                    </p:animScale>
                                  </p:childTnLst>
                                </p:cTn>
                              </p:par>
                            </p:childTnLst>
                          </p:cTn>
                        </p:par>
                      </p:childTnLst>
                    </p:cTn>
                  </p:par>
                </p:childTnLst>
              </p:cTn>
              <p:nextCondLst>
                <p:cond evt="onClick" delay="0">
                  <p:tgtEl>
                    <p:spTgt spid="107"/>
                  </p:tgtEl>
                </p:cond>
              </p:nextCondLst>
            </p:seq>
            <p:seq concurrent="1" nextAc="seek">
              <p:cTn id="153" restart="whenNotActive" fill="hold" evtFilter="cancelBubble" nodeType="interactiveSeq">
                <p:stCondLst>
                  <p:cond evt="onClick" delay="0">
                    <p:tgtEl>
                      <p:spTgt spid="119"/>
                    </p:tgtEl>
                  </p:cond>
                </p:stCondLst>
                <p:endSync evt="end" delay="0">
                  <p:rtn val="all"/>
                </p:endSync>
                <p:childTnLst>
                  <p:par>
                    <p:cTn id="154" fill="hold">
                      <p:stCondLst>
                        <p:cond delay="0"/>
                      </p:stCondLst>
                      <p:childTnLst>
                        <p:par>
                          <p:cTn id="155" fill="hold">
                            <p:stCondLst>
                              <p:cond delay="0"/>
                            </p:stCondLst>
                            <p:childTnLst>
                              <p:par>
                                <p:cTn id="156" presetID="10" presetClass="exit" presetSubtype="0" fill="hold" nodeType="clickEffect">
                                  <p:stCondLst>
                                    <p:cond delay="0"/>
                                  </p:stCondLst>
                                  <p:childTnLst>
                                    <p:animEffect transition="out" filter="fade">
                                      <p:cBhvr>
                                        <p:cTn id="157" dur="500"/>
                                        <p:tgtEl>
                                          <p:spTgt spid="119"/>
                                        </p:tgtEl>
                                      </p:cBhvr>
                                    </p:animEffect>
                                    <p:set>
                                      <p:cBhvr>
                                        <p:cTn id="158" dur="1" fill="hold">
                                          <p:stCondLst>
                                            <p:cond delay="499"/>
                                          </p:stCondLst>
                                        </p:cTn>
                                        <p:tgtEl>
                                          <p:spTgt spid="119"/>
                                        </p:tgtEl>
                                        <p:attrNameLst>
                                          <p:attrName>style.visibility</p:attrName>
                                        </p:attrNameLst>
                                      </p:cBhvr>
                                      <p:to>
                                        <p:strVal val="hidden"/>
                                      </p:to>
                                    </p:set>
                                  </p:childTnLst>
                                </p:cTn>
                              </p:par>
                              <p:par>
                                <p:cTn id="159" presetID="10" presetClass="entr" presetSubtype="0" fill="hold" grpId="0" nodeType="withEffect">
                                  <p:stCondLst>
                                    <p:cond delay="0"/>
                                  </p:stCondLst>
                                  <p:childTnLst>
                                    <p:set>
                                      <p:cBhvr>
                                        <p:cTn id="160" dur="1" fill="hold">
                                          <p:stCondLst>
                                            <p:cond delay="0"/>
                                          </p:stCondLst>
                                        </p:cTn>
                                        <p:tgtEl>
                                          <p:spTgt spid="17"/>
                                        </p:tgtEl>
                                        <p:attrNameLst>
                                          <p:attrName>style.visibility</p:attrName>
                                        </p:attrNameLst>
                                      </p:cBhvr>
                                      <p:to>
                                        <p:strVal val="visible"/>
                                      </p:to>
                                    </p:set>
                                    <p:animEffect transition="in" filter="fade">
                                      <p:cBhvr>
                                        <p:cTn id="161" dur="500"/>
                                        <p:tgtEl>
                                          <p:spTgt spid="17"/>
                                        </p:tgtEl>
                                      </p:cBhvr>
                                    </p:animEffect>
                                  </p:childTnLst>
                                </p:cTn>
                              </p:par>
                            </p:childTnLst>
                          </p:cTn>
                        </p:par>
                        <p:par>
                          <p:cTn id="162" fill="hold">
                            <p:stCondLst>
                              <p:cond delay="500"/>
                            </p:stCondLst>
                            <p:childTnLst>
                              <p:par>
                                <p:cTn id="163" presetID="26" presetClass="emph" presetSubtype="0" fill="hold" grpId="1" nodeType="afterEffect">
                                  <p:stCondLst>
                                    <p:cond delay="0"/>
                                  </p:stCondLst>
                                  <p:childTnLst>
                                    <p:animEffect transition="out" filter="fade">
                                      <p:cBhvr>
                                        <p:cTn id="164" dur="500" tmFilter="0, 0; .2, .5; .8, .5; 1, 0"/>
                                        <p:tgtEl>
                                          <p:spTgt spid="17"/>
                                        </p:tgtEl>
                                      </p:cBhvr>
                                    </p:animEffect>
                                    <p:animScale>
                                      <p:cBhvr>
                                        <p:cTn id="165" dur="250" autoRev="1" fill="hold"/>
                                        <p:tgtEl>
                                          <p:spTgt spid="17"/>
                                        </p:tgtEl>
                                      </p:cBhvr>
                                      <p:by x="105000" y="105000"/>
                                    </p:animScale>
                                  </p:childTnLst>
                                </p:cTn>
                              </p:par>
                            </p:childTnLst>
                          </p:cTn>
                        </p:par>
                      </p:childTnLst>
                    </p:cTn>
                  </p:par>
                </p:childTnLst>
              </p:cTn>
              <p:nextCondLst>
                <p:cond evt="onClick" delay="0">
                  <p:tgtEl>
                    <p:spTgt spid="119"/>
                  </p:tgtEl>
                </p:cond>
              </p:nextCondLst>
            </p:seq>
          </p:childTnLst>
        </p:cTn>
      </p:par>
    </p:tnLst>
    <p:bldLst>
      <p:bldP spid="7" grpId="0" animBg="1"/>
      <p:bldP spid="7" grpId="1" animBg="1"/>
      <p:bldP spid="21" grpId="0" animBg="1"/>
      <p:bldP spid="21" grpId="1" animBg="1"/>
      <p:bldP spid="22" grpId="0" animBg="1"/>
      <p:bldP spid="22" grpId="1" animBg="1"/>
      <p:bldP spid="11" grpId="0" animBg="1"/>
      <p:bldP spid="11" grpId="1" animBg="1"/>
      <p:bldP spid="12" grpId="0" animBg="1"/>
      <p:bldP spid="12" grpId="1" animBg="1"/>
      <p:bldP spid="13" grpId="0" animBg="1"/>
      <p:bldP spid="13" grpId="1" animBg="1"/>
      <p:bldP spid="14" grpId="0" animBg="1"/>
      <p:bldP spid="14" grpId="1" animBg="1"/>
      <p:bldP spid="16" grpId="0" animBg="1"/>
      <p:bldP spid="16" grpId="1" animBg="1"/>
      <p:bldP spid="17" grpId="0" animBg="1"/>
      <p:bldP spid="1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55649" y="765175"/>
            <a:ext cx="7632701" cy="1006059"/>
          </a:xfrm>
          <a:prstGeom prst="rect">
            <a:avLst/>
          </a:prstGeom>
          <a:solidFill>
            <a:srgbClr val="12A53E"/>
          </a:solidFill>
        </p:spPr>
        <p:txBody>
          <a:bodyPr wrap="square" lIns="0" tIns="0" rIns="0" bIns="0" rtlCol="0" anchor="ctr" anchorCtr="0">
            <a:noAutofit/>
          </a:bodyPr>
          <a:lstStyle/>
          <a:p>
            <a:pPr algn="ctr"/>
            <a:r>
              <a:rPr lang="en-GB" sz="4500" b="1" dirty="0">
                <a:solidFill>
                  <a:schemeClr val="bg1"/>
                </a:solidFill>
                <a:latin typeface="NSPCC" panose="02000000000000000000" pitchFamily="50" charset="0"/>
                <a:ea typeface="Roboto" panose="02000000000000000000" pitchFamily="2" charset="0"/>
              </a:rPr>
              <a:t>Your Rights</a:t>
            </a:r>
          </a:p>
        </p:txBody>
      </p:sp>
      <p:sp>
        <p:nvSpPr>
          <p:cNvPr id="8" name="TextBox 7"/>
          <p:cNvSpPr txBox="1"/>
          <p:nvPr/>
        </p:nvSpPr>
        <p:spPr>
          <a:xfrm>
            <a:off x="5000878" y="2875922"/>
            <a:ext cx="3379162" cy="3197218"/>
          </a:xfrm>
          <a:prstGeom prst="rect">
            <a:avLst/>
          </a:prstGeom>
          <a:solidFill>
            <a:schemeClr val="bg1"/>
          </a:solidFill>
          <a:ln w="38100">
            <a:solidFill>
              <a:srgbClr val="12A53E"/>
            </a:solidFill>
          </a:ln>
        </p:spPr>
        <p:txBody>
          <a:bodyPr wrap="square" lIns="108000" tIns="108000" rIns="108000" bIns="108000" rtlCol="0" anchor="ctr" anchorCtr="0">
            <a:noAutofit/>
          </a:bodyPr>
          <a:lstStyle/>
          <a:p>
            <a:r>
              <a:rPr lang="en-GB" dirty="0"/>
              <a:t>All children have the right to:</a:t>
            </a:r>
          </a:p>
          <a:p>
            <a:endParaRPr lang="en-GB" dirty="0"/>
          </a:p>
          <a:p>
            <a:pPr marL="285750" indent="-285750">
              <a:buFont typeface="Arial" panose="020B0604020202020204" pitchFamily="34" charset="0"/>
              <a:buChar char="•"/>
            </a:pPr>
            <a:r>
              <a:rPr lang="en-GB" dirty="0"/>
              <a:t>Speak out to a trusted adult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Be safe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Get help when they need it</a:t>
            </a:r>
          </a:p>
        </p:txBody>
      </p:sp>
      <p:sp>
        <p:nvSpPr>
          <p:cNvPr id="7" name="Rectangle 6"/>
          <p:cNvSpPr/>
          <p:nvPr/>
        </p:nvSpPr>
        <p:spPr>
          <a:xfrm>
            <a:off x="755648" y="2046579"/>
            <a:ext cx="7632701" cy="553998"/>
          </a:xfrm>
          <a:prstGeom prst="rect">
            <a:avLst/>
          </a:prstGeom>
        </p:spPr>
        <p:txBody>
          <a:bodyPr wrap="square" lIns="0" tIns="0" rIns="0" bIns="0">
            <a:spAutoFit/>
          </a:bodyPr>
          <a:lstStyle/>
          <a:p>
            <a:r>
              <a:rPr lang="en-GB" dirty="0"/>
              <a:t>All children have the same rights. The adults who care for you have a responsibility to make sure that your rights are respected.</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7774" r="4378"/>
          <a:stretch/>
        </p:blipFill>
        <p:spPr>
          <a:xfrm>
            <a:off x="755648" y="2855046"/>
            <a:ext cx="4273552" cy="3242370"/>
          </a:xfrm>
          <a:prstGeom prst="rect">
            <a:avLst/>
          </a:prstGeom>
        </p:spPr>
      </p:pic>
    </p:spTree>
    <p:extLst>
      <p:ext uri="{BB962C8B-B14F-4D97-AF65-F5344CB8AC3E}">
        <p14:creationId xmlns:p14="http://schemas.microsoft.com/office/powerpoint/2010/main" val="314805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animEffect transition="in" filter="fade">
                                      <p:cBhvr>
                                        <p:cTn id="11" dur="500"/>
                                        <p:tgtEl>
                                          <p:spTgt spid="8">
                                            <p:txEl>
                                              <p:pRg st="4" end="4"/>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animEffect transition="in" filter="fade">
                                      <p:cBhvr>
                                        <p:cTn id="15"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55650" y="1934915"/>
            <a:ext cx="7632700" cy="2340641"/>
          </a:xfrm>
          <a:prstGeom prst="rect">
            <a:avLst/>
          </a:prstGeom>
          <a:noFill/>
        </p:spPr>
        <p:txBody>
          <a:bodyPr wrap="square" lIns="0" tIns="0" rIns="0" bIns="0" rtlCol="0">
            <a:spAutoFit/>
          </a:bodyPr>
          <a:lstStyle/>
          <a:p>
            <a:r>
              <a:rPr lang="en-GB" dirty="0"/>
              <a:t>Today, we've talked about the NSPCC online assembly we'll be watching soon.</a:t>
            </a:r>
          </a:p>
          <a:p>
            <a:endParaRPr lang="en-GB" dirty="0"/>
          </a:p>
          <a:p>
            <a:pPr lvl="0">
              <a:lnSpc>
                <a:spcPct val="115000"/>
              </a:lnSpc>
              <a:tabLst>
                <a:tab pos="717550" algn="l"/>
              </a:tabLst>
            </a:pPr>
            <a:r>
              <a:rPr lang="en-GB" dirty="0"/>
              <a:t>We’ve learnt about children’s rights and discussed ones we feel are most important to us.</a:t>
            </a:r>
          </a:p>
          <a:p>
            <a:pPr lvl="0">
              <a:lnSpc>
                <a:spcPct val="115000"/>
              </a:lnSpc>
              <a:tabLst>
                <a:tab pos="717550" algn="l"/>
              </a:tabLst>
            </a:pPr>
            <a:endParaRPr lang="en-GB" dirty="0"/>
          </a:p>
          <a:p>
            <a:r>
              <a:rPr lang="en-GB" dirty="0"/>
              <a:t>In the online assembly, we'll look more at these rights. You'll get to meet and find out more about Buddy too!</a:t>
            </a:r>
          </a:p>
        </p:txBody>
      </p:sp>
      <p:grpSp>
        <p:nvGrpSpPr>
          <p:cNvPr id="12" name="Group 11"/>
          <p:cNvGrpSpPr/>
          <p:nvPr/>
        </p:nvGrpSpPr>
        <p:grpSpPr>
          <a:xfrm>
            <a:off x="3368875" y="4506009"/>
            <a:ext cx="2424520" cy="1675983"/>
            <a:chOff x="1014595" y="2732829"/>
            <a:chExt cx="2424520" cy="1675983"/>
          </a:xfrm>
        </p:grpSpPr>
        <p:sp>
          <p:nvSpPr>
            <p:cNvPr id="23" name="Freeform: Shape 22"/>
            <p:cNvSpPr/>
            <p:nvPr/>
          </p:nvSpPr>
          <p:spPr>
            <a:xfrm>
              <a:off x="1014595" y="2732829"/>
              <a:ext cx="2424520" cy="1675983"/>
            </a:xfrm>
            <a:custGeom>
              <a:avLst/>
              <a:gdLst>
                <a:gd name="connsiteX0" fmla="*/ 1728604 w 4013258"/>
                <a:gd name="connsiteY0" fmla="*/ 0 h 2774221"/>
                <a:gd name="connsiteX1" fmla="*/ 2306520 w 4013258"/>
                <a:gd name="connsiteY1" fmla="*/ 239380 h 2774221"/>
                <a:gd name="connsiteX2" fmla="*/ 2400113 w 4013258"/>
                <a:gd name="connsiteY2" fmla="*/ 352817 h 2774221"/>
                <a:gd name="connsiteX3" fmla="*/ 2471445 w 4013258"/>
                <a:gd name="connsiteY3" fmla="*/ 326709 h 2774221"/>
                <a:gd name="connsiteX4" fmla="*/ 2714484 w 4013258"/>
                <a:gd name="connsiteY4" fmla="*/ 289965 h 2774221"/>
                <a:gd name="connsiteX5" fmla="*/ 3171442 w 4013258"/>
                <a:gd name="connsiteY5" fmla="*/ 429546 h 2774221"/>
                <a:gd name="connsiteX6" fmla="*/ 3266801 w 4013258"/>
                <a:gd name="connsiteY6" fmla="*/ 508224 h 2774221"/>
                <a:gd name="connsiteX7" fmla="*/ 3348132 w 4013258"/>
                <a:gd name="connsiteY7" fmla="*/ 486255 h 2774221"/>
                <a:gd name="connsiteX8" fmla="*/ 3448163 w 4013258"/>
                <a:gd name="connsiteY8" fmla="*/ 477429 h 2774221"/>
                <a:gd name="connsiteX9" fmla="*/ 4013258 w 4013258"/>
                <a:gd name="connsiteY9" fmla="*/ 1042524 h 2774221"/>
                <a:gd name="connsiteX10" fmla="*/ 3764113 w 4013258"/>
                <a:gd name="connsiteY10" fmla="*/ 1511110 h 2774221"/>
                <a:gd name="connsiteX11" fmla="*/ 3669705 w 4013258"/>
                <a:gd name="connsiteY11" fmla="*/ 1562353 h 2774221"/>
                <a:gd name="connsiteX12" fmla="*/ 3674240 w 4013258"/>
                <a:gd name="connsiteY12" fmla="*/ 1577650 h 2774221"/>
                <a:gd name="connsiteX13" fmla="*/ 3688228 w 4013258"/>
                <a:gd name="connsiteY13" fmla="*/ 1722929 h 2774221"/>
                <a:gd name="connsiteX14" fmla="*/ 2999730 w 4013258"/>
                <a:gd name="connsiteY14" fmla="*/ 2443795 h 2774221"/>
                <a:gd name="connsiteX15" fmla="*/ 2512888 w 4013258"/>
                <a:gd name="connsiteY15" fmla="*/ 2232658 h 2774221"/>
                <a:gd name="connsiteX16" fmla="*/ 2483610 w 4013258"/>
                <a:gd name="connsiteY16" fmla="*/ 2195504 h 2774221"/>
                <a:gd name="connsiteX17" fmla="*/ 2460206 w 4013258"/>
                <a:gd name="connsiteY17" fmla="*/ 2274441 h 2774221"/>
                <a:gd name="connsiteX18" fmla="*/ 1740069 w 4013258"/>
                <a:gd name="connsiteY18" fmla="*/ 2774221 h 2774221"/>
                <a:gd name="connsiteX19" fmla="*/ 1091991 w 4013258"/>
                <a:gd name="connsiteY19" fmla="*/ 2413441 h 2774221"/>
                <a:gd name="connsiteX20" fmla="*/ 1080570 w 4013258"/>
                <a:gd name="connsiteY20" fmla="*/ 2391411 h 2774221"/>
                <a:gd name="connsiteX21" fmla="*/ 1022380 w 4013258"/>
                <a:gd name="connsiteY21" fmla="*/ 2424481 h 2774221"/>
                <a:gd name="connsiteX22" fmla="*/ 835306 w 4013258"/>
                <a:gd name="connsiteY22" fmla="*/ 2464025 h 2774221"/>
                <a:gd name="connsiteX23" fmla="*/ 354701 w 4013258"/>
                <a:gd name="connsiteY23" fmla="*/ 1960826 h 2774221"/>
                <a:gd name="connsiteX24" fmla="*/ 361362 w 4013258"/>
                <a:gd name="connsiteY24" fmla="*/ 1891649 h 2774221"/>
                <a:gd name="connsiteX25" fmla="*/ 318059 w 4013258"/>
                <a:gd name="connsiteY25" fmla="*/ 1867040 h 2774221"/>
                <a:gd name="connsiteX26" fmla="*/ 0 w 4013258"/>
                <a:gd name="connsiteY26" fmla="*/ 1240721 h 2774221"/>
                <a:gd name="connsiteX27" fmla="*/ 721400 w 4013258"/>
                <a:gd name="connsiteY27" fmla="*/ 485406 h 2774221"/>
                <a:gd name="connsiteX28" fmla="*/ 866787 w 4013258"/>
                <a:gd name="connsiteY28" fmla="*/ 500751 h 2774221"/>
                <a:gd name="connsiteX29" fmla="*/ 965123 w 4013258"/>
                <a:gd name="connsiteY29" fmla="*/ 532711 h 2774221"/>
                <a:gd name="connsiteX30" fmla="*/ 975535 w 4013258"/>
                <a:gd name="connsiteY30" fmla="*/ 499167 h 2774221"/>
                <a:gd name="connsiteX31" fmla="*/ 1728604 w 4013258"/>
                <a:gd name="connsiteY31" fmla="*/ 0 h 27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13258" h="2774221">
                  <a:moveTo>
                    <a:pt x="1728604" y="0"/>
                  </a:moveTo>
                  <a:cubicBezTo>
                    <a:pt x="1954294" y="0"/>
                    <a:pt x="2158618" y="91479"/>
                    <a:pt x="2306520" y="239380"/>
                  </a:cubicBezTo>
                  <a:lnTo>
                    <a:pt x="2400113" y="352817"/>
                  </a:lnTo>
                  <a:lnTo>
                    <a:pt x="2471445" y="326709"/>
                  </a:lnTo>
                  <a:cubicBezTo>
                    <a:pt x="2548221" y="302829"/>
                    <a:pt x="2629850" y="289965"/>
                    <a:pt x="2714484" y="289965"/>
                  </a:cubicBezTo>
                  <a:cubicBezTo>
                    <a:pt x="2883752" y="289965"/>
                    <a:pt x="3041001" y="341422"/>
                    <a:pt x="3171442" y="429546"/>
                  </a:cubicBezTo>
                  <a:lnTo>
                    <a:pt x="3266801" y="508224"/>
                  </a:lnTo>
                  <a:lnTo>
                    <a:pt x="3348132" y="486255"/>
                  </a:lnTo>
                  <a:cubicBezTo>
                    <a:pt x="3380600" y="480456"/>
                    <a:pt x="3414028" y="477429"/>
                    <a:pt x="3448163" y="477429"/>
                  </a:cubicBezTo>
                  <a:cubicBezTo>
                    <a:pt x="3760256" y="477429"/>
                    <a:pt x="4013258" y="730431"/>
                    <a:pt x="4013258" y="1042524"/>
                  </a:cubicBezTo>
                  <a:cubicBezTo>
                    <a:pt x="4013258" y="1237582"/>
                    <a:pt x="3914429" y="1409558"/>
                    <a:pt x="3764113" y="1511110"/>
                  </a:cubicBezTo>
                  <a:lnTo>
                    <a:pt x="3669705" y="1562353"/>
                  </a:lnTo>
                  <a:lnTo>
                    <a:pt x="3674240" y="1577650"/>
                  </a:lnTo>
                  <a:cubicBezTo>
                    <a:pt x="3683412" y="1624576"/>
                    <a:pt x="3688228" y="1673164"/>
                    <a:pt x="3688228" y="1722929"/>
                  </a:cubicBezTo>
                  <a:cubicBezTo>
                    <a:pt x="3688228" y="2121052"/>
                    <a:pt x="3379977" y="2443795"/>
                    <a:pt x="2999730" y="2443795"/>
                  </a:cubicBezTo>
                  <a:cubicBezTo>
                    <a:pt x="2809607" y="2443795"/>
                    <a:pt x="2637482" y="2363109"/>
                    <a:pt x="2512888" y="2232658"/>
                  </a:cubicBezTo>
                  <a:lnTo>
                    <a:pt x="2483610" y="2195504"/>
                  </a:lnTo>
                  <a:lnTo>
                    <a:pt x="2460206" y="2274441"/>
                  </a:lnTo>
                  <a:cubicBezTo>
                    <a:pt x="2341560" y="2568141"/>
                    <a:pt x="2063800" y="2774221"/>
                    <a:pt x="1740069" y="2774221"/>
                  </a:cubicBezTo>
                  <a:cubicBezTo>
                    <a:pt x="1470294" y="2774221"/>
                    <a:pt x="1232442" y="2631110"/>
                    <a:pt x="1091991" y="2413441"/>
                  </a:cubicBezTo>
                  <a:lnTo>
                    <a:pt x="1080570" y="2391411"/>
                  </a:lnTo>
                  <a:lnTo>
                    <a:pt x="1022380" y="2424481"/>
                  </a:lnTo>
                  <a:cubicBezTo>
                    <a:pt x="964881" y="2449945"/>
                    <a:pt x="901664" y="2464025"/>
                    <a:pt x="835306" y="2464025"/>
                  </a:cubicBezTo>
                  <a:cubicBezTo>
                    <a:pt x="569875" y="2464025"/>
                    <a:pt x="354701" y="2238735"/>
                    <a:pt x="354701" y="1960826"/>
                  </a:cubicBezTo>
                  <a:lnTo>
                    <a:pt x="361362" y="1891649"/>
                  </a:lnTo>
                  <a:lnTo>
                    <a:pt x="318059" y="1867040"/>
                  </a:lnTo>
                  <a:cubicBezTo>
                    <a:pt x="126165" y="1731305"/>
                    <a:pt x="0" y="1501439"/>
                    <a:pt x="0" y="1240721"/>
                  </a:cubicBezTo>
                  <a:cubicBezTo>
                    <a:pt x="0" y="823572"/>
                    <a:pt x="322982" y="485406"/>
                    <a:pt x="721400" y="485406"/>
                  </a:cubicBezTo>
                  <a:cubicBezTo>
                    <a:pt x="771202" y="485406"/>
                    <a:pt x="819826" y="490690"/>
                    <a:pt x="866787" y="500751"/>
                  </a:cubicBezTo>
                  <a:lnTo>
                    <a:pt x="965123" y="532711"/>
                  </a:lnTo>
                  <a:lnTo>
                    <a:pt x="975535" y="499167"/>
                  </a:lnTo>
                  <a:cubicBezTo>
                    <a:pt x="1099608" y="205828"/>
                    <a:pt x="1390069" y="0"/>
                    <a:pt x="1728604" y="0"/>
                  </a:cubicBezTo>
                  <a:close/>
                </a:path>
              </a:pathLst>
            </a:custGeom>
            <a:solidFill>
              <a:schemeClr val="bg1"/>
            </a:solidFill>
            <a:ln w="28575">
              <a:solidFill>
                <a:srgbClr val="12A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p:cNvSpPr txBox="1"/>
            <p:nvPr/>
          </p:nvSpPr>
          <p:spPr>
            <a:xfrm>
              <a:off x="1327095" y="3096507"/>
              <a:ext cx="1812616" cy="923330"/>
            </a:xfrm>
            <a:prstGeom prst="rect">
              <a:avLst/>
            </a:prstGeom>
            <a:noFill/>
          </p:spPr>
          <p:txBody>
            <a:bodyPr wrap="square" rtlCol="0">
              <a:spAutoFit/>
            </a:bodyPr>
            <a:lstStyle/>
            <a:p>
              <a:pPr algn="ctr"/>
              <a:r>
                <a:rPr lang="en-GB" dirty="0"/>
                <a:t>I have the right to </a:t>
              </a:r>
              <a:r>
                <a:rPr lang="en-GB" b="1" dirty="0">
                  <a:solidFill>
                    <a:srgbClr val="12A53E"/>
                  </a:solidFill>
                </a:rPr>
                <a:t>speak out and be heard</a:t>
              </a:r>
              <a:r>
                <a:rPr lang="en-GB" dirty="0"/>
                <a:t>. </a:t>
              </a:r>
            </a:p>
          </p:txBody>
        </p:sp>
      </p:grpSp>
      <p:sp>
        <p:nvSpPr>
          <p:cNvPr id="20" name="TextBox 19"/>
          <p:cNvSpPr txBox="1"/>
          <p:nvPr/>
        </p:nvSpPr>
        <p:spPr>
          <a:xfrm>
            <a:off x="755649" y="765175"/>
            <a:ext cx="7632701" cy="1006059"/>
          </a:xfrm>
          <a:prstGeom prst="rect">
            <a:avLst/>
          </a:prstGeom>
          <a:solidFill>
            <a:srgbClr val="12A53E"/>
          </a:solidFill>
        </p:spPr>
        <p:txBody>
          <a:bodyPr wrap="square" lIns="0" tIns="0" rIns="0" bIns="0" rtlCol="0" anchor="ctr" anchorCtr="0">
            <a:noAutofit/>
          </a:bodyPr>
          <a:lstStyle/>
          <a:p>
            <a:pPr algn="ctr"/>
            <a:r>
              <a:rPr lang="en-GB" sz="4500" b="1" dirty="0">
                <a:solidFill>
                  <a:schemeClr val="bg1"/>
                </a:solidFill>
                <a:latin typeface="NSPCC" panose="02000000000000000000" pitchFamily="50" charset="0"/>
                <a:ea typeface="Roboto" panose="02000000000000000000" pitchFamily="2" charset="0"/>
              </a:rPr>
              <a:t>What Have We Learnt?</a:t>
            </a:r>
          </a:p>
        </p:txBody>
      </p:sp>
      <p:grpSp>
        <p:nvGrpSpPr>
          <p:cNvPr id="17" name="Group 16"/>
          <p:cNvGrpSpPr/>
          <p:nvPr/>
        </p:nvGrpSpPr>
        <p:grpSpPr>
          <a:xfrm>
            <a:off x="5963830" y="4506009"/>
            <a:ext cx="2424520" cy="1675983"/>
            <a:chOff x="1014595" y="2732829"/>
            <a:chExt cx="2424520" cy="1675983"/>
          </a:xfrm>
        </p:grpSpPr>
        <p:sp>
          <p:nvSpPr>
            <p:cNvPr id="18" name="Freeform: Shape 17"/>
            <p:cNvSpPr/>
            <p:nvPr/>
          </p:nvSpPr>
          <p:spPr>
            <a:xfrm>
              <a:off x="1014595" y="2732829"/>
              <a:ext cx="2424520" cy="1675983"/>
            </a:xfrm>
            <a:custGeom>
              <a:avLst/>
              <a:gdLst>
                <a:gd name="connsiteX0" fmla="*/ 1728604 w 4013258"/>
                <a:gd name="connsiteY0" fmla="*/ 0 h 2774221"/>
                <a:gd name="connsiteX1" fmla="*/ 2306520 w 4013258"/>
                <a:gd name="connsiteY1" fmla="*/ 239380 h 2774221"/>
                <a:gd name="connsiteX2" fmla="*/ 2400113 w 4013258"/>
                <a:gd name="connsiteY2" fmla="*/ 352817 h 2774221"/>
                <a:gd name="connsiteX3" fmla="*/ 2471445 w 4013258"/>
                <a:gd name="connsiteY3" fmla="*/ 326709 h 2774221"/>
                <a:gd name="connsiteX4" fmla="*/ 2714484 w 4013258"/>
                <a:gd name="connsiteY4" fmla="*/ 289965 h 2774221"/>
                <a:gd name="connsiteX5" fmla="*/ 3171442 w 4013258"/>
                <a:gd name="connsiteY5" fmla="*/ 429546 h 2774221"/>
                <a:gd name="connsiteX6" fmla="*/ 3266801 w 4013258"/>
                <a:gd name="connsiteY6" fmla="*/ 508224 h 2774221"/>
                <a:gd name="connsiteX7" fmla="*/ 3348132 w 4013258"/>
                <a:gd name="connsiteY7" fmla="*/ 486255 h 2774221"/>
                <a:gd name="connsiteX8" fmla="*/ 3448163 w 4013258"/>
                <a:gd name="connsiteY8" fmla="*/ 477429 h 2774221"/>
                <a:gd name="connsiteX9" fmla="*/ 4013258 w 4013258"/>
                <a:gd name="connsiteY9" fmla="*/ 1042524 h 2774221"/>
                <a:gd name="connsiteX10" fmla="*/ 3764113 w 4013258"/>
                <a:gd name="connsiteY10" fmla="*/ 1511110 h 2774221"/>
                <a:gd name="connsiteX11" fmla="*/ 3669705 w 4013258"/>
                <a:gd name="connsiteY11" fmla="*/ 1562353 h 2774221"/>
                <a:gd name="connsiteX12" fmla="*/ 3674240 w 4013258"/>
                <a:gd name="connsiteY12" fmla="*/ 1577650 h 2774221"/>
                <a:gd name="connsiteX13" fmla="*/ 3688228 w 4013258"/>
                <a:gd name="connsiteY13" fmla="*/ 1722929 h 2774221"/>
                <a:gd name="connsiteX14" fmla="*/ 2999730 w 4013258"/>
                <a:gd name="connsiteY14" fmla="*/ 2443795 h 2774221"/>
                <a:gd name="connsiteX15" fmla="*/ 2512888 w 4013258"/>
                <a:gd name="connsiteY15" fmla="*/ 2232658 h 2774221"/>
                <a:gd name="connsiteX16" fmla="*/ 2483610 w 4013258"/>
                <a:gd name="connsiteY16" fmla="*/ 2195504 h 2774221"/>
                <a:gd name="connsiteX17" fmla="*/ 2460206 w 4013258"/>
                <a:gd name="connsiteY17" fmla="*/ 2274441 h 2774221"/>
                <a:gd name="connsiteX18" fmla="*/ 1740069 w 4013258"/>
                <a:gd name="connsiteY18" fmla="*/ 2774221 h 2774221"/>
                <a:gd name="connsiteX19" fmla="*/ 1091991 w 4013258"/>
                <a:gd name="connsiteY19" fmla="*/ 2413441 h 2774221"/>
                <a:gd name="connsiteX20" fmla="*/ 1080570 w 4013258"/>
                <a:gd name="connsiteY20" fmla="*/ 2391411 h 2774221"/>
                <a:gd name="connsiteX21" fmla="*/ 1022380 w 4013258"/>
                <a:gd name="connsiteY21" fmla="*/ 2424481 h 2774221"/>
                <a:gd name="connsiteX22" fmla="*/ 835306 w 4013258"/>
                <a:gd name="connsiteY22" fmla="*/ 2464025 h 2774221"/>
                <a:gd name="connsiteX23" fmla="*/ 354701 w 4013258"/>
                <a:gd name="connsiteY23" fmla="*/ 1960826 h 2774221"/>
                <a:gd name="connsiteX24" fmla="*/ 361362 w 4013258"/>
                <a:gd name="connsiteY24" fmla="*/ 1891649 h 2774221"/>
                <a:gd name="connsiteX25" fmla="*/ 318059 w 4013258"/>
                <a:gd name="connsiteY25" fmla="*/ 1867040 h 2774221"/>
                <a:gd name="connsiteX26" fmla="*/ 0 w 4013258"/>
                <a:gd name="connsiteY26" fmla="*/ 1240721 h 2774221"/>
                <a:gd name="connsiteX27" fmla="*/ 721400 w 4013258"/>
                <a:gd name="connsiteY27" fmla="*/ 485406 h 2774221"/>
                <a:gd name="connsiteX28" fmla="*/ 866787 w 4013258"/>
                <a:gd name="connsiteY28" fmla="*/ 500751 h 2774221"/>
                <a:gd name="connsiteX29" fmla="*/ 965123 w 4013258"/>
                <a:gd name="connsiteY29" fmla="*/ 532711 h 2774221"/>
                <a:gd name="connsiteX30" fmla="*/ 975535 w 4013258"/>
                <a:gd name="connsiteY30" fmla="*/ 499167 h 2774221"/>
                <a:gd name="connsiteX31" fmla="*/ 1728604 w 4013258"/>
                <a:gd name="connsiteY31" fmla="*/ 0 h 27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13258" h="2774221">
                  <a:moveTo>
                    <a:pt x="1728604" y="0"/>
                  </a:moveTo>
                  <a:cubicBezTo>
                    <a:pt x="1954294" y="0"/>
                    <a:pt x="2158618" y="91479"/>
                    <a:pt x="2306520" y="239380"/>
                  </a:cubicBezTo>
                  <a:lnTo>
                    <a:pt x="2400113" y="352817"/>
                  </a:lnTo>
                  <a:lnTo>
                    <a:pt x="2471445" y="326709"/>
                  </a:lnTo>
                  <a:cubicBezTo>
                    <a:pt x="2548221" y="302829"/>
                    <a:pt x="2629850" y="289965"/>
                    <a:pt x="2714484" y="289965"/>
                  </a:cubicBezTo>
                  <a:cubicBezTo>
                    <a:pt x="2883752" y="289965"/>
                    <a:pt x="3041001" y="341422"/>
                    <a:pt x="3171442" y="429546"/>
                  </a:cubicBezTo>
                  <a:lnTo>
                    <a:pt x="3266801" y="508224"/>
                  </a:lnTo>
                  <a:lnTo>
                    <a:pt x="3348132" y="486255"/>
                  </a:lnTo>
                  <a:cubicBezTo>
                    <a:pt x="3380600" y="480456"/>
                    <a:pt x="3414028" y="477429"/>
                    <a:pt x="3448163" y="477429"/>
                  </a:cubicBezTo>
                  <a:cubicBezTo>
                    <a:pt x="3760256" y="477429"/>
                    <a:pt x="4013258" y="730431"/>
                    <a:pt x="4013258" y="1042524"/>
                  </a:cubicBezTo>
                  <a:cubicBezTo>
                    <a:pt x="4013258" y="1237582"/>
                    <a:pt x="3914429" y="1409558"/>
                    <a:pt x="3764113" y="1511110"/>
                  </a:cubicBezTo>
                  <a:lnTo>
                    <a:pt x="3669705" y="1562353"/>
                  </a:lnTo>
                  <a:lnTo>
                    <a:pt x="3674240" y="1577650"/>
                  </a:lnTo>
                  <a:cubicBezTo>
                    <a:pt x="3683412" y="1624576"/>
                    <a:pt x="3688228" y="1673164"/>
                    <a:pt x="3688228" y="1722929"/>
                  </a:cubicBezTo>
                  <a:cubicBezTo>
                    <a:pt x="3688228" y="2121052"/>
                    <a:pt x="3379977" y="2443795"/>
                    <a:pt x="2999730" y="2443795"/>
                  </a:cubicBezTo>
                  <a:cubicBezTo>
                    <a:pt x="2809607" y="2443795"/>
                    <a:pt x="2637482" y="2363109"/>
                    <a:pt x="2512888" y="2232658"/>
                  </a:cubicBezTo>
                  <a:lnTo>
                    <a:pt x="2483610" y="2195504"/>
                  </a:lnTo>
                  <a:lnTo>
                    <a:pt x="2460206" y="2274441"/>
                  </a:lnTo>
                  <a:cubicBezTo>
                    <a:pt x="2341560" y="2568141"/>
                    <a:pt x="2063800" y="2774221"/>
                    <a:pt x="1740069" y="2774221"/>
                  </a:cubicBezTo>
                  <a:cubicBezTo>
                    <a:pt x="1470294" y="2774221"/>
                    <a:pt x="1232442" y="2631110"/>
                    <a:pt x="1091991" y="2413441"/>
                  </a:cubicBezTo>
                  <a:lnTo>
                    <a:pt x="1080570" y="2391411"/>
                  </a:lnTo>
                  <a:lnTo>
                    <a:pt x="1022380" y="2424481"/>
                  </a:lnTo>
                  <a:cubicBezTo>
                    <a:pt x="964881" y="2449945"/>
                    <a:pt x="901664" y="2464025"/>
                    <a:pt x="835306" y="2464025"/>
                  </a:cubicBezTo>
                  <a:cubicBezTo>
                    <a:pt x="569875" y="2464025"/>
                    <a:pt x="354701" y="2238735"/>
                    <a:pt x="354701" y="1960826"/>
                  </a:cubicBezTo>
                  <a:lnTo>
                    <a:pt x="361362" y="1891649"/>
                  </a:lnTo>
                  <a:lnTo>
                    <a:pt x="318059" y="1867040"/>
                  </a:lnTo>
                  <a:cubicBezTo>
                    <a:pt x="126165" y="1731305"/>
                    <a:pt x="0" y="1501439"/>
                    <a:pt x="0" y="1240721"/>
                  </a:cubicBezTo>
                  <a:cubicBezTo>
                    <a:pt x="0" y="823572"/>
                    <a:pt x="322982" y="485406"/>
                    <a:pt x="721400" y="485406"/>
                  </a:cubicBezTo>
                  <a:cubicBezTo>
                    <a:pt x="771202" y="485406"/>
                    <a:pt x="819826" y="490690"/>
                    <a:pt x="866787" y="500751"/>
                  </a:cubicBezTo>
                  <a:lnTo>
                    <a:pt x="965123" y="532711"/>
                  </a:lnTo>
                  <a:lnTo>
                    <a:pt x="975535" y="499167"/>
                  </a:lnTo>
                  <a:cubicBezTo>
                    <a:pt x="1099608" y="205828"/>
                    <a:pt x="1390069" y="0"/>
                    <a:pt x="1728604" y="0"/>
                  </a:cubicBezTo>
                  <a:close/>
                </a:path>
              </a:pathLst>
            </a:custGeom>
            <a:solidFill>
              <a:schemeClr val="bg1"/>
            </a:solidFill>
            <a:ln w="28575">
              <a:solidFill>
                <a:srgbClr val="12A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1327095" y="3096507"/>
              <a:ext cx="1812616" cy="923330"/>
            </a:xfrm>
            <a:prstGeom prst="rect">
              <a:avLst/>
            </a:prstGeom>
            <a:noFill/>
          </p:spPr>
          <p:txBody>
            <a:bodyPr wrap="square" rtlCol="0">
              <a:spAutoFit/>
            </a:bodyPr>
            <a:lstStyle/>
            <a:p>
              <a:pPr algn="ctr"/>
              <a:r>
                <a:rPr lang="en-GB" dirty="0"/>
                <a:t>I have the right to </a:t>
              </a:r>
              <a:r>
                <a:rPr lang="en-GB" b="1" dirty="0">
                  <a:solidFill>
                    <a:srgbClr val="12A53E"/>
                  </a:solidFill>
                </a:rPr>
                <a:t>get help when I need it</a:t>
              </a:r>
              <a:r>
                <a:rPr lang="en-GB" dirty="0"/>
                <a:t>. </a:t>
              </a:r>
            </a:p>
          </p:txBody>
        </p:sp>
      </p:grpSp>
      <p:grpSp>
        <p:nvGrpSpPr>
          <p:cNvPr id="21" name="Group 20"/>
          <p:cNvGrpSpPr/>
          <p:nvPr/>
        </p:nvGrpSpPr>
        <p:grpSpPr>
          <a:xfrm>
            <a:off x="761453" y="4548787"/>
            <a:ext cx="2424520" cy="1675983"/>
            <a:chOff x="1014595" y="2732829"/>
            <a:chExt cx="2424520" cy="1675983"/>
          </a:xfrm>
        </p:grpSpPr>
        <p:sp>
          <p:nvSpPr>
            <p:cNvPr id="22" name="Freeform: Shape 21"/>
            <p:cNvSpPr/>
            <p:nvPr/>
          </p:nvSpPr>
          <p:spPr>
            <a:xfrm>
              <a:off x="1014595" y="2732829"/>
              <a:ext cx="2424520" cy="1675983"/>
            </a:xfrm>
            <a:custGeom>
              <a:avLst/>
              <a:gdLst>
                <a:gd name="connsiteX0" fmla="*/ 1728604 w 4013258"/>
                <a:gd name="connsiteY0" fmla="*/ 0 h 2774221"/>
                <a:gd name="connsiteX1" fmla="*/ 2306520 w 4013258"/>
                <a:gd name="connsiteY1" fmla="*/ 239380 h 2774221"/>
                <a:gd name="connsiteX2" fmla="*/ 2400113 w 4013258"/>
                <a:gd name="connsiteY2" fmla="*/ 352817 h 2774221"/>
                <a:gd name="connsiteX3" fmla="*/ 2471445 w 4013258"/>
                <a:gd name="connsiteY3" fmla="*/ 326709 h 2774221"/>
                <a:gd name="connsiteX4" fmla="*/ 2714484 w 4013258"/>
                <a:gd name="connsiteY4" fmla="*/ 289965 h 2774221"/>
                <a:gd name="connsiteX5" fmla="*/ 3171442 w 4013258"/>
                <a:gd name="connsiteY5" fmla="*/ 429546 h 2774221"/>
                <a:gd name="connsiteX6" fmla="*/ 3266801 w 4013258"/>
                <a:gd name="connsiteY6" fmla="*/ 508224 h 2774221"/>
                <a:gd name="connsiteX7" fmla="*/ 3348132 w 4013258"/>
                <a:gd name="connsiteY7" fmla="*/ 486255 h 2774221"/>
                <a:gd name="connsiteX8" fmla="*/ 3448163 w 4013258"/>
                <a:gd name="connsiteY8" fmla="*/ 477429 h 2774221"/>
                <a:gd name="connsiteX9" fmla="*/ 4013258 w 4013258"/>
                <a:gd name="connsiteY9" fmla="*/ 1042524 h 2774221"/>
                <a:gd name="connsiteX10" fmla="*/ 3764113 w 4013258"/>
                <a:gd name="connsiteY10" fmla="*/ 1511110 h 2774221"/>
                <a:gd name="connsiteX11" fmla="*/ 3669705 w 4013258"/>
                <a:gd name="connsiteY11" fmla="*/ 1562353 h 2774221"/>
                <a:gd name="connsiteX12" fmla="*/ 3674240 w 4013258"/>
                <a:gd name="connsiteY12" fmla="*/ 1577650 h 2774221"/>
                <a:gd name="connsiteX13" fmla="*/ 3688228 w 4013258"/>
                <a:gd name="connsiteY13" fmla="*/ 1722929 h 2774221"/>
                <a:gd name="connsiteX14" fmla="*/ 2999730 w 4013258"/>
                <a:gd name="connsiteY14" fmla="*/ 2443795 h 2774221"/>
                <a:gd name="connsiteX15" fmla="*/ 2512888 w 4013258"/>
                <a:gd name="connsiteY15" fmla="*/ 2232658 h 2774221"/>
                <a:gd name="connsiteX16" fmla="*/ 2483610 w 4013258"/>
                <a:gd name="connsiteY16" fmla="*/ 2195504 h 2774221"/>
                <a:gd name="connsiteX17" fmla="*/ 2460206 w 4013258"/>
                <a:gd name="connsiteY17" fmla="*/ 2274441 h 2774221"/>
                <a:gd name="connsiteX18" fmla="*/ 1740069 w 4013258"/>
                <a:gd name="connsiteY18" fmla="*/ 2774221 h 2774221"/>
                <a:gd name="connsiteX19" fmla="*/ 1091991 w 4013258"/>
                <a:gd name="connsiteY19" fmla="*/ 2413441 h 2774221"/>
                <a:gd name="connsiteX20" fmla="*/ 1080570 w 4013258"/>
                <a:gd name="connsiteY20" fmla="*/ 2391411 h 2774221"/>
                <a:gd name="connsiteX21" fmla="*/ 1022380 w 4013258"/>
                <a:gd name="connsiteY21" fmla="*/ 2424481 h 2774221"/>
                <a:gd name="connsiteX22" fmla="*/ 835306 w 4013258"/>
                <a:gd name="connsiteY22" fmla="*/ 2464025 h 2774221"/>
                <a:gd name="connsiteX23" fmla="*/ 354701 w 4013258"/>
                <a:gd name="connsiteY23" fmla="*/ 1960826 h 2774221"/>
                <a:gd name="connsiteX24" fmla="*/ 361362 w 4013258"/>
                <a:gd name="connsiteY24" fmla="*/ 1891649 h 2774221"/>
                <a:gd name="connsiteX25" fmla="*/ 318059 w 4013258"/>
                <a:gd name="connsiteY25" fmla="*/ 1867040 h 2774221"/>
                <a:gd name="connsiteX26" fmla="*/ 0 w 4013258"/>
                <a:gd name="connsiteY26" fmla="*/ 1240721 h 2774221"/>
                <a:gd name="connsiteX27" fmla="*/ 721400 w 4013258"/>
                <a:gd name="connsiteY27" fmla="*/ 485406 h 2774221"/>
                <a:gd name="connsiteX28" fmla="*/ 866787 w 4013258"/>
                <a:gd name="connsiteY28" fmla="*/ 500751 h 2774221"/>
                <a:gd name="connsiteX29" fmla="*/ 965123 w 4013258"/>
                <a:gd name="connsiteY29" fmla="*/ 532711 h 2774221"/>
                <a:gd name="connsiteX30" fmla="*/ 975535 w 4013258"/>
                <a:gd name="connsiteY30" fmla="*/ 499167 h 2774221"/>
                <a:gd name="connsiteX31" fmla="*/ 1728604 w 4013258"/>
                <a:gd name="connsiteY31" fmla="*/ 0 h 27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13258" h="2774221">
                  <a:moveTo>
                    <a:pt x="1728604" y="0"/>
                  </a:moveTo>
                  <a:cubicBezTo>
                    <a:pt x="1954294" y="0"/>
                    <a:pt x="2158618" y="91479"/>
                    <a:pt x="2306520" y="239380"/>
                  </a:cubicBezTo>
                  <a:lnTo>
                    <a:pt x="2400113" y="352817"/>
                  </a:lnTo>
                  <a:lnTo>
                    <a:pt x="2471445" y="326709"/>
                  </a:lnTo>
                  <a:cubicBezTo>
                    <a:pt x="2548221" y="302829"/>
                    <a:pt x="2629850" y="289965"/>
                    <a:pt x="2714484" y="289965"/>
                  </a:cubicBezTo>
                  <a:cubicBezTo>
                    <a:pt x="2883752" y="289965"/>
                    <a:pt x="3041001" y="341422"/>
                    <a:pt x="3171442" y="429546"/>
                  </a:cubicBezTo>
                  <a:lnTo>
                    <a:pt x="3266801" y="508224"/>
                  </a:lnTo>
                  <a:lnTo>
                    <a:pt x="3348132" y="486255"/>
                  </a:lnTo>
                  <a:cubicBezTo>
                    <a:pt x="3380600" y="480456"/>
                    <a:pt x="3414028" y="477429"/>
                    <a:pt x="3448163" y="477429"/>
                  </a:cubicBezTo>
                  <a:cubicBezTo>
                    <a:pt x="3760256" y="477429"/>
                    <a:pt x="4013258" y="730431"/>
                    <a:pt x="4013258" y="1042524"/>
                  </a:cubicBezTo>
                  <a:cubicBezTo>
                    <a:pt x="4013258" y="1237582"/>
                    <a:pt x="3914429" y="1409558"/>
                    <a:pt x="3764113" y="1511110"/>
                  </a:cubicBezTo>
                  <a:lnTo>
                    <a:pt x="3669705" y="1562353"/>
                  </a:lnTo>
                  <a:lnTo>
                    <a:pt x="3674240" y="1577650"/>
                  </a:lnTo>
                  <a:cubicBezTo>
                    <a:pt x="3683412" y="1624576"/>
                    <a:pt x="3688228" y="1673164"/>
                    <a:pt x="3688228" y="1722929"/>
                  </a:cubicBezTo>
                  <a:cubicBezTo>
                    <a:pt x="3688228" y="2121052"/>
                    <a:pt x="3379977" y="2443795"/>
                    <a:pt x="2999730" y="2443795"/>
                  </a:cubicBezTo>
                  <a:cubicBezTo>
                    <a:pt x="2809607" y="2443795"/>
                    <a:pt x="2637482" y="2363109"/>
                    <a:pt x="2512888" y="2232658"/>
                  </a:cubicBezTo>
                  <a:lnTo>
                    <a:pt x="2483610" y="2195504"/>
                  </a:lnTo>
                  <a:lnTo>
                    <a:pt x="2460206" y="2274441"/>
                  </a:lnTo>
                  <a:cubicBezTo>
                    <a:pt x="2341560" y="2568141"/>
                    <a:pt x="2063800" y="2774221"/>
                    <a:pt x="1740069" y="2774221"/>
                  </a:cubicBezTo>
                  <a:cubicBezTo>
                    <a:pt x="1470294" y="2774221"/>
                    <a:pt x="1232442" y="2631110"/>
                    <a:pt x="1091991" y="2413441"/>
                  </a:cubicBezTo>
                  <a:lnTo>
                    <a:pt x="1080570" y="2391411"/>
                  </a:lnTo>
                  <a:lnTo>
                    <a:pt x="1022380" y="2424481"/>
                  </a:lnTo>
                  <a:cubicBezTo>
                    <a:pt x="964881" y="2449945"/>
                    <a:pt x="901664" y="2464025"/>
                    <a:pt x="835306" y="2464025"/>
                  </a:cubicBezTo>
                  <a:cubicBezTo>
                    <a:pt x="569875" y="2464025"/>
                    <a:pt x="354701" y="2238735"/>
                    <a:pt x="354701" y="1960826"/>
                  </a:cubicBezTo>
                  <a:lnTo>
                    <a:pt x="361362" y="1891649"/>
                  </a:lnTo>
                  <a:lnTo>
                    <a:pt x="318059" y="1867040"/>
                  </a:lnTo>
                  <a:cubicBezTo>
                    <a:pt x="126165" y="1731305"/>
                    <a:pt x="0" y="1501439"/>
                    <a:pt x="0" y="1240721"/>
                  </a:cubicBezTo>
                  <a:cubicBezTo>
                    <a:pt x="0" y="823572"/>
                    <a:pt x="322982" y="485406"/>
                    <a:pt x="721400" y="485406"/>
                  </a:cubicBezTo>
                  <a:cubicBezTo>
                    <a:pt x="771202" y="485406"/>
                    <a:pt x="819826" y="490690"/>
                    <a:pt x="866787" y="500751"/>
                  </a:cubicBezTo>
                  <a:lnTo>
                    <a:pt x="965123" y="532711"/>
                  </a:lnTo>
                  <a:lnTo>
                    <a:pt x="975535" y="499167"/>
                  </a:lnTo>
                  <a:cubicBezTo>
                    <a:pt x="1099608" y="205828"/>
                    <a:pt x="1390069" y="0"/>
                    <a:pt x="1728604" y="0"/>
                  </a:cubicBezTo>
                  <a:close/>
                </a:path>
              </a:pathLst>
            </a:custGeom>
            <a:solidFill>
              <a:schemeClr val="bg1"/>
            </a:solidFill>
            <a:ln w="28575">
              <a:solidFill>
                <a:srgbClr val="12A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p:cNvSpPr txBox="1"/>
            <p:nvPr/>
          </p:nvSpPr>
          <p:spPr>
            <a:xfrm>
              <a:off x="1320547" y="3247654"/>
              <a:ext cx="1812616" cy="646331"/>
            </a:xfrm>
            <a:prstGeom prst="rect">
              <a:avLst/>
            </a:prstGeom>
            <a:noFill/>
          </p:spPr>
          <p:txBody>
            <a:bodyPr wrap="square" rtlCol="0">
              <a:spAutoFit/>
            </a:bodyPr>
            <a:lstStyle/>
            <a:p>
              <a:pPr algn="ctr"/>
              <a:r>
                <a:rPr lang="en-GB" dirty="0"/>
                <a:t>I have the right to </a:t>
              </a:r>
              <a:r>
                <a:rPr lang="en-GB" b="1" dirty="0">
                  <a:solidFill>
                    <a:srgbClr val="12A53E"/>
                  </a:solidFill>
                </a:rPr>
                <a:t>be safe</a:t>
              </a:r>
              <a:r>
                <a:rPr lang="en-GB" dirty="0"/>
                <a:t>. </a:t>
              </a:r>
            </a:p>
          </p:txBody>
        </p:sp>
      </p:grpSp>
    </p:spTree>
    <p:extLst>
      <p:ext uri="{BB962C8B-B14F-4D97-AF65-F5344CB8AC3E}">
        <p14:creationId xmlns:p14="http://schemas.microsoft.com/office/powerpoint/2010/main" val="171968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NSPCC Hyperlink">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12A53E"/>
      </a:hlink>
      <a:folHlink>
        <a:srgbClr val="B1DDDE"/>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E660F9331C3B4280126B2371486B90" ma:contentTypeVersion="13" ma:contentTypeDescription="Create a new document." ma:contentTypeScope="" ma:versionID="471b1bd7de4f579e56863e4c5e40be84">
  <xsd:schema xmlns:xsd="http://www.w3.org/2001/XMLSchema" xmlns:xs="http://www.w3.org/2001/XMLSchema" xmlns:p="http://schemas.microsoft.com/office/2006/metadata/properties" xmlns:ns3="4ea8facc-b642-431f-baa2-b8095c12e4b4" xmlns:ns4="51baade6-14ee-4587-aa20-ad02aaa19bfd" targetNamespace="http://schemas.microsoft.com/office/2006/metadata/properties" ma:root="true" ma:fieldsID="4dd3da9a550e31433e3f4b8d4435be80" ns3:_="" ns4:_="">
    <xsd:import namespace="4ea8facc-b642-431f-baa2-b8095c12e4b4"/>
    <xsd:import namespace="51baade6-14ee-4587-aa20-ad02aaa19bf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a8facc-b642-431f-baa2-b8095c12e4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1baade6-14ee-4587-aa20-ad02aaa19bf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FC61BFA-C7A9-4B38-84C0-3EC57AD696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a8facc-b642-431f-baa2-b8095c12e4b4"/>
    <ds:schemaRef ds:uri="51baade6-14ee-4587-aa20-ad02aaa19b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DBCA9CB-60E5-4524-81A0-00ACE5E00DF3}">
  <ds:schemaRefs>
    <ds:schemaRef ds:uri="http://schemas.microsoft.com/sharepoint/v3/contenttype/forms"/>
  </ds:schemaRefs>
</ds:datastoreItem>
</file>

<file path=customXml/itemProps3.xml><?xml version="1.0" encoding="utf-8"?>
<ds:datastoreItem xmlns:ds="http://schemas.openxmlformats.org/officeDocument/2006/customXml" ds:itemID="{AF2B486F-8E2E-4FD6-BDBB-B8679057AA4F}">
  <ds:schemaRefs>
    <ds:schemaRef ds:uri="4ea8facc-b642-431f-baa2-b8095c12e4b4"/>
    <ds:schemaRef ds:uri="http://www.w3.org/XML/1998/namespace"/>
    <ds:schemaRef ds:uri="http://schemas.microsoft.com/office/2006/documentManagement/types"/>
    <ds:schemaRef ds:uri="http://schemas.microsoft.com/office/2006/metadata/properties"/>
    <ds:schemaRef ds:uri="http://purl.org/dc/terms/"/>
    <ds:schemaRef ds:uri="http://purl.org/dc/elements/1.1/"/>
    <ds:schemaRef ds:uri="http://purl.org/dc/dcmitype/"/>
    <ds:schemaRef ds:uri="http://schemas.microsoft.com/office/infopath/2007/PartnerControls"/>
    <ds:schemaRef ds:uri="http://schemas.openxmlformats.org/package/2006/metadata/core-properties"/>
    <ds:schemaRef ds:uri="51baade6-14ee-4587-aa20-ad02aaa19bfd"/>
  </ds:schemaRefs>
</ds:datastoreItem>
</file>

<file path=docProps/app.xml><?xml version="1.0" encoding="utf-8"?>
<Properties xmlns="http://schemas.openxmlformats.org/officeDocument/2006/extended-properties" xmlns:vt="http://schemas.openxmlformats.org/officeDocument/2006/docPropsVTypes">
  <Template>PowerPoint Template</Template>
  <TotalTime>2701</TotalTime>
  <Words>520</Words>
  <Application>Microsoft Office PowerPoint</Application>
  <PresentationFormat>On-screen Show (4:3)</PresentationFormat>
  <Paragraphs>50</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Twinkl</vt:lpstr>
      <vt:lpstr>Calibri</vt:lpstr>
      <vt:lpstr>Arial</vt:lpstr>
      <vt:lpstr>Roboto</vt:lpstr>
      <vt:lpstr>NSPCC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Joshua Monteith</dc:creator>
  <cp:lastModifiedBy>Anne O'Dwyer</cp:lastModifiedBy>
  <cp:revision>86</cp:revision>
  <dcterms:created xsi:type="dcterms:W3CDTF">2020-07-08T09:20:59Z</dcterms:created>
  <dcterms:modified xsi:type="dcterms:W3CDTF">2021-06-17T14:06:58Z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0x0101008CE660F9331C3B4280126B2371486B90</vt:lpwstr>
  </property>
</Properties>
</file>